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ileron" panose="020B0604020202020204" charset="0"/>
      <p:regular r:id="rId31"/>
    </p:embeddedFont>
    <p:embeddedFont>
      <p:font typeface="Aileron Bold" panose="020B0604020202020204" charset="0"/>
      <p:regular r:id="rId32"/>
    </p:embeddedFont>
    <p:embeddedFont>
      <p:font typeface="Canva Sans" panose="020B0604020202020204" charset="0"/>
      <p:regular r:id="rId33"/>
    </p:embeddedFont>
    <p:embeddedFont>
      <p:font typeface="Canva Sans Bold" panose="020B0604020202020204" charset="0"/>
      <p:regular r:id="rId34"/>
    </p:embeddedFont>
    <p:embeddedFont>
      <p:font typeface="Checkin" panose="020B0604020202020204" charset="0"/>
      <p:regular r:id="rId35"/>
    </p:embeddedFont>
    <p:embeddedFont>
      <p:font typeface="Oswal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1228173" y="0"/>
            <a:ext cx="8113871" cy="10287000"/>
          </a:xfrm>
          <a:custGeom>
            <a:avLst/>
            <a:gdLst/>
            <a:ahLst/>
            <a:cxnLst/>
            <a:rect l="l" t="t" r="r" b="b"/>
            <a:pathLst>
              <a:path w="8113871" h="10287000">
                <a:moveTo>
                  <a:pt x="8113871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8113871" y="0"/>
                </a:lnTo>
                <a:lnTo>
                  <a:pt x="8113871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2426959"/>
            <a:ext cx="6008350" cy="60083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70423">
                    <a:alpha val="100000"/>
                  </a:srgbClr>
                </a:gs>
                <a:gs pos="100000">
                  <a:srgbClr val="70001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399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Future Coyotes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59429" y="650550"/>
            <a:ext cx="6728174" cy="1543050"/>
            <a:chOff x="0" y="0"/>
            <a:chExt cx="1772029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72029" cy="406400"/>
            </a:xfrm>
            <a:custGeom>
              <a:avLst/>
              <a:gdLst/>
              <a:ahLst/>
              <a:cxnLst/>
              <a:rect l="l" t="t" r="r" b="b"/>
              <a:pathLst>
                <a:path w="1772029" h="406400">
                  <a:moveTo>
                    <a:pt x="1568829" y="0"/>
                  </a:moveTo>
                  <a:cubicBezTo>
                    <a:pt x="1681054" y="0"/>
                    <a:pt x="1772029" y="90976"/>
                    <a:pt x="1772029" y="203200"/>
                  </a:cubicBezTo>
                  <a:cubicBezTo>
                    <a:pt x="1772029" y="315424"/>
                    <a:pt x="1681054" y="406400"/>
                    <a:pt x="156882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70423">
                    <a:alpha val="100000"/>
                  </a:srgbClr>
                </a:gs>
                <a:gs pos="100000">
                  <a:srgbClr val="70001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7202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926902"/>
            <a:ext cx="857887" cy="990346"/>
          </a:xfrm>
          <a:custGeom>
            <a:avLst/>
            <a:gdLst/>
            <a:ahLst/>
            <a:cxnLst/>
            <a:rect l="l" t="t" r="r" b="b"/>
            <a:pathLst>
              <a:path w="857887" h="990346">
                <a:moveTo>
                  <a:pt x="0" y="0"/>
                </a:moveTo>
                <a:lnTo>
                  <a:pt x="857887" y="0"/>
                </a:lnTo>
                <a:lnTo>
                  <a:pt x="857887" y="990346"/>
                </a:lnTo>
                <a:lnTo>
                  <a:pt x="0" y="990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96426" y="3000251"/>
            <a:ext cx="2503498" cy="3493253"/>
          </a:xfrm>
          <a:custGeom>
            <a:avLst/>
            <a:gdLst/>
            <a:ahLst/>
            <a:cxnLst/>
            <a:rect l="l" t="t" r="r" b="b"/>
            <a:pathLst>
              <a:path w="2503498" h="3493253">
                <a:moveTo>
                  <a:pt x="0" y="0"/>
                </a:moveTo>
                <a:lnTo>
                  <a:pt x="2503498" y="0"/>
                </a:lnTo>
                <a:lnTo>
                  <a:pt x="2503498" y="3493253"/>
                </a:lnTo>
                <a:lnTo>
                  <a:pt x="0" y="3493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3629" y="5876590"/>
            <a:ext cx="1266347" cy="1266347"/>
          </a:xfrm>
          <a:custGeom>
            <a:avLst/>
            <a:gdLst/>
            <a:ahLst/>
            <a:cxnLst/>
            <a:rect l="l" t="t" r="r" b="b"/>
            <a:pathLst>
              <a:path w="1266347" h="1266347">
                <a:moveTo>
                  <a:pt x="0" y="0"/>
                </a:moveTo>
                <a:lnTo>
                  <a:pt x="1266348" y="0"/>
                </a:lnTo>
                <a:lnTo>
                  <a:pt x="1266348" y="1266347"/>
                </a:lnTo>
                <a:lnTo>
                  <a:pt x="0" y="126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86587" y="7373401"/>
            <a:ext cx="1282431" cy="1282431"/>
          </a:xfrm>
          <a:custGeom>
            <a:avLst/>
            <a:gdLst/>
            <a:ahLst/>
            <a:cxnLst/>
            <a:rect l="l" t="t" r="r" b="b"/>
            <a:pathLst>
              <a:path w="1282431" h="1282431">
                <a:moveTo>
                  <a:pt x="0" y="0"/>
                </a:moveTo>
                <a:lnTo>
                  <a:pt x="1282431" y="0"/>
                </a:lnTo>
                <a:lnTo>
                  <a:pt x="1282431" y="1282431"/>
                </a:lnTo>
                <a:lnTo>
                  <a:pt x="0" y="1282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90036" y="6181390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985436" y="7688864"/>
            <a:ext cx="1492889" cy="1492889"/>
          </a:xfrm>
          <a:custGeom>
            <a:avLst/>
            <a:gdLst/>
            <a:ahLst/>
            <a:cxnLst/>
            <a:rect l="l" t="t" r="r" b="b"/>
            <a:pathLst>
              <a:path w="1492889" h="1492889">
                <a:moveTo>
                  <a:pt x="0" y="0"/>
                </a:moveTo>
                <a:lnTo>
                  <a:pt x="1492890" y="0"/>
                </a:lnTo>
                <a:lnTo>
                  <a:pt x="1492890" y="1492889"/>
                </a:lnTo>
                <a:lnTo>
                  <a:pt x="0" y="149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680886" y="5970900"/>
            <a:ext cx="1402501" cy="1402501"/>
          </a:xfrm>
          <a:custGeom>
            <a:avLst/>
            <a:gdLst/>
            <a:ahLst/>
            <a:cxnLst/>
            <a:rect l="l" t="t" r="r" b="b"/>
            <a:pathLst>
              <a:path w="1402501" h="1402501">
                <a:moveTo>
                  <a:pt x="0" y="0"/>
                </a:moveTo>
                <a:lnTo>
                  <a:pt x="1402501" y="0"/>
                </a:lnTo>
                <a:lnTo>
                  <a:pt x="1402501" y="1402501"/>
                </a:lnTo>
                <a:lnTo>
                  <a:pt x="0" y="1402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297601" y="7688864"/>
            <a:ext cx="1492889" cy="1492889"/>
          </a:xfrm>
          <a:custGeom>
            <a:avLst/>
            <a:gdLst/>
            <a:ahLst/>
            <a:cxnLst/>
            <a:rect l="l" t="t" r="r" b="b"/>
            <a:pathLst>
              <a:path w="1492889" h="1492889">
                <a:moveTo>
                  <a:pt x="0" y="0"/>
                </a:moveTo>
                <a:lnTo>
                  <a:pt x="1492889" y="0"/>
                </a:lnTo>
                <a:lnTo>
                  <a:pt x="1492889" y="1492889"/>
                </a:lnTo>
                <a:lnTo>
                  <a:pt x="0" y="1492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28700" y="2841300"/>
            <a:ext cx="7913473" cy="95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spc="-168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CINCO RANCH JUNIOR HIGH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103044"/>
            <a:ext cx="7913473" cy="132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20"/>
              </a:lnSpc>
            </a:pPr>
            <a:r>
              <a:rPr lang="en-US" sz="7800" b="1" spc="-234">
                <a:solidFill>
                  <a:srgbClr val="70001B"/>
                </a:solidFill>
                <a:latin typeface="Oswald Bold"/>
                <a:ea typeface="Oswald Bold"/>
                <a:cs typeface="Oswald Bold"/>
                <a:sym typeface="Oswald Bold"/>
              </a:rPr>
              <a:t>COURSE SELECTION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99883" y="1155375"/>
            <a:ext cx="335649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2025-2026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0193" y="298308"/>
            <a:ext cx="7465439" cy="9652284"/>
          </a:xfrm>
          <a:custGeom>
            <a:avLst/>
            <a:gdLst/>
            <a:ahLst/>
            <a:cxnLst/>
            <a:rect l="l" t="t" r="r" b="b"/>
            <a:pathLst>
              <a:path w="7465439" h="9652284">
                <a:moveTo>
                  <a:pt x="0" y="0"/>
                </a:moveTo>
                <a:lnTo>
                  <a:pt x="7465439" y="0"/>
                </a:lnTo>
                <a:lnTo>
                  <a:pt x="7465439" y="9652284"/>
                </a:lnTo>
                <a:lnTo>
                  <a:pt x="0" y="9652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6628" y="5143500"/>
            <a:ext cx="4950402" cy="4850094"/>
            <a:chOff x="0" y="0"/>
            <a:chExt cx="1303810" cy="1277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3810" cy="1277391"/>
            </a:xfrm>
            <a:custGeom>
              <a:avLst/>
              <a:gdLst/>
              <a:ahLst/>
              <a:cxnLst/>
              <a:rect l="l" t="t" r="r" b="b"/>
              <a:pathLst>
                <a:path w="1303810" h="1277391">
                  <a:moveTo>
                    <a:pt x="118856" y="0"/>
                  </a:moveTo>
                  <a:lnTo>
                    <a:pt x="1184953" y="0"/>
                  </a:lnTo>
                  <a:cubicBezTo>
                    <a:pt x="1216476" y="0"/>
                    <a:pt x="1246708" y="12522"/>
                    <a:pt x="1268997" y="34812"/>
                  </a:cubicBezTo>
                  <a:cubicBezTo>
                    <a:pt x="1291287" y="57102"/>
                    <a:pt x="1303810" y="87334"/>
                    <a:pt x="1303810" y="118856"/>
                  </a:cubicBezTo>
                  <a:lnTo>
                    <a:pt x="1303810" y="1158535"/>
                  </a:lnTo>
                  <a:cubicBezTo>
                    <a:pt x="1303810" y="1224177"/>
                    <a:pt x="1250596" y="1277391"/>
                    <a:pt x="1184953" y="1277391"/>
                  </a:cubicBezTo>
                  <a:lnTo>
                    <a:pt x="118856" y="1277391"/>
                  </a:lnTo>
                  <a:cubicBezTo>
                    <a:pt x="87334" y="1277391"/>
                    <a:pt x="57102" y="1264869"/>
                    <a:pt x="34812" y="1242579"/>
                  </a:cubicBezTo>
                  <a:cubicBezTo>
                    <a:pt x="12522" y="1220289"/>
                    <a:pt x="0" y="1190058"/>
                    <a:pt x="0" y="1158535"/>
                  </a:cubicBezTo>
                  <a:lnTo>
                    <a:pt x="0" y="118856"/>
                  </a:lnTo>
                  <a:cubicBezTo>
                    <a:pt x="0" y="87334"/>
                    <a:pt x="12522" y="57102"/>
                    <a:pt x="34812" y="34812"/>
                  </a:cubicBezTo>
                  <a:cubicBezTo>
                    <a:pt x="57102" y="12522"/>
                    <a:pt x="87334" y="0"/>
                    <a:pt x="1188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03810" cy="1315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75471" y="5242262"/>
            <a:ext cx="5337059" cy="4652570"/>
            <a:chOff x="0" y="0"/>
            <a:chExt cx="1405645" cy="1225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5645" cy="1225368"/>
            </a:xfrm>
            <a:custGeom>
              <a:avLst/>
              <a:gdLst/>
              <a:ahLst/>
              <a:cxnLst/>
              <a:rect l="l" t="t" r="r" b="b"/>
              <a:pathLst>
                <a:path w="1405645" h="1225368">
                  <a:moveTo>
                    <a:pt x="110245" y="0"/>
                  </a:moveTo>
                  <a:lnTo>
                    <a:pt x="1295400" y="0"/>
                  </a:lnTo>
                  <a:cubicBezTo>
                    <a:pt x="1324639" y="0"/>
                    <a:pt x="1352680" y="11615"/>
                    <a:pt x="1373355" y="32290"/>
                  </a:cubicBezTo>
                  <a:cubicBezTo>
                    <a:pt x="1394030" y="52965"/>
                    <a:pt x="1405645" y="81006"/>
                    <a:pt x="1405645" y="110245"/>
                  </a:cubicBezTo>
                  <a:lnTo>
                    <a:pt x="1405645" y="1115123"/>
                  </a:lnTo>
                  <a:cubicBezTo>
                    <a:pt x="1405645" y="1144362"/>
                    <a:pt x="1394030" y="1172403"/>
                    <a:pt x="1373355" y="1193078"/>
                  </a:cubicBezTo>
                  <a:cubicBezTo>
                    <a:pt x="1352680" y="1213753"/>
                    <a:pt x="1324639" y="1225368"/>
                    <a:pt x="1295400" y="1225368"/>
                  </a:cubicBezTo>
                  <a:lnTo>
                    <a:pt x="110245" y="1225368"/>
                  </a:lnTo>
                  <a:cubicBezTo>
                    <a:pt x="81006" y="1225368"/>
                    <a:pt x="52965" y="1213753"/>
                    <a:pt x="32290" y="1193078"/>
                  </a:cubicBezTo>
                  <a:cubicBezTo>
                    <a:pt x="11615" y="1172403"/>
                    <a:pt x="0" y="1144362"/>
                    <a:pt x="0" y="1115123"/>
                  </a:cubicBezTo>
                  <a:lnTo>
                    <a:pt x="0" y="110245"/>
                  </a:lnTo>
                  <a:cubicBezTo>
                    <a:pt x="0" y="81006"/>
                    <a:pt x="11615" y="52965"/>
                    <a:pt x="32290" y="32290"/>
                  </a:cubicBezTo>
                  <a:cubicBezTo>
                    <a:pt x="52965" y="11615"/>
                    <a:pt x="81006" y="0"/>
                    <a:pt x="1102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05645" cy="126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74504" y="5242262"/>
            <a:ext cx="5325245" cy="4510353"/>
            <a:chOff x="0" y="0"/>
            <a:chExt cx="1402534" cy="1187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2534" cy="1187912"/>
            </a:xfrm>
            <a:custGeom>
              <a:avLst/>
              <a:gdLst/>
              <a:ahLst/>
              <a:cxnLst/>
              <a:rect l="l" t="t" r="r" b="b"/>
              <a:pathLst>
                <a:path w="1402534" h="1187912">
                  <a:moveTo>
                    <a:pt x="110490" y="0"/>
                  </a:moveTo>
                  <a:lnTo>
                    <a:pt x="1292044" y="0"/>
                  </a:lnTo>
                  <a:cubicBezTo>
                    <a:pt x="1353066" y="0"/>
                    <a:pt x="1402534" y="49468"/>
                    <a:pt x="1402534" y="110490"/>
                  </a:cubicBezTo>
                  <a:lnTo>
                    <a:pt x="1402534" y="1077422"/>
                  </a:lnTo>
                  <a:cubicBezTo>
                    <a:pt x="1402534" y="1138444"/>
                    <a:pt x="1353066" y="1187912"/>
                    <a:pt x="1292044" y="1187912"/>
                  </a:cubicBezTo>
                  <a:lnTo>
                    <a:pt x="110490" y="1187912"/>
                  </a:lnTo>
                  <a:cubicBezTo>
                    <a:pt x="49468" y="1187912"/>
                    <a:pt x="0" y="1138444"/>
                    <a:pt x="0" y="1077422"/>
                  </a:cubicBezTo>
                  <a:lnTo>
                    <a:pt x="0" y="110490"/>
                  </a:lnTo>
                  <a:cubicBezTo>
                    <a:pt x="0" y="49468"/>
                    <a:pt x="49468" y="0"/>
                    <a:pt x="1104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02534" cy="122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6451313" cy="1415295"/>
            <a:chOff x="0" y="0"/>
            <a:chExt cx="1699111" cy="3727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99111" cy="372752"/>
            </a:xfrm>
            <a:custGeom>
              <a:avLst/>
              <a:gdLst/>
              <a:ahLst/>
              <a:cxnLst/>
              <a:rect l="l" t="t" r="r" b="b"/>
              <a:pathLst>
                <a:path w="1699111" h="372752">
                  <a:moveTo>
                    <a:pt x="120005" y="0"/>
                  </a:moveTo>
                  <a:lnTo>
                    <a:pt x="1579106" y="0"/>
                  </a:lnTo>
                  <a:cubicBezTo>
                    <a:pt x="1610933" y="0"/>
                    <a:pt x="1641457" y="12643"/>
                    <a:pt x="1663962" y="35149"/>
                  </a:cubicBezTo>
                  <a:cubicBezTo>
                    <a:pt x="1686468" y="57654"/>
                    <a:pt x="1699111" y="88178"/>
                    <a:pt x="1699111" y="120005"/>
                  </a:cubicBezTo>
                  <a:lnTo>
                    <a:pt x="1699111" y="252747"/>
                  </a:lnTo>
                  <a:cubicBezTo>
                    <a:pt x="1699111" y="284575"/>
                    <a:pt x="1686468" y="315098"/>
                    <a:pt x="1663962" y="337604"/>
                  </a:cubicBezTo>
                  <a:cubicBezTo>
                    <a:pt x="1641457" y="360109"/>
                    <a:pt x="1610933" y="372752"/>
                    <a:pt x="1579106" y="372752"/>
                  </a:cubicBezTo>
                  <a:lnTo>
                    <a:pt x="120005" y="372752"/>
                  </a:lnTo>
                  <a:cubicBezTo>
                    <a:pt x="88178" y="372752"/>
                    <a:pt x="57654" y="360109"/>
                    <a:pt x="35149" y="337604"/>
                  </a:cubicBezTo>
                  <a:cubicBezTo>
                    <a:pt x="12643" y="315098"/>
                    <a:pt x="0" y="284575"/>
                    <a:pt x="0" y="252747"/>
                  </a:cubicBezTo>
                  <a:lnTo>
                    <a:pt x="0" y="120005"/>
                  </a:lnTo>
                  <a:cubicBezTo>
                    <a:pt x="0" y="88178"/>
                    <a:pt x="12643" y="57654"/>
                    <a:pt x="35149" y="35149"/>
                  </a:cubicBezTo>
                  <a:cubicBezTo>
                    <a:pt x="57654" y="12643"/>
                    <a:pt x="88178" y="0"/>
                    <a:pt x="1200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99111" cy="410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72280" y="250188"/>
            <a:ext cx="6451313" cy="77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Course Options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898779" y="1567474"/>
            <a:ext cx="3086100" cy="3297894"/>
            <a:chOff x="0" y="0"/>
            <a:chExt cx="812800" cy="8685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8581"/>
            </a:xfrm>
            <a:custGeom>
              <a:avLst/>
              <a:gdLst/>
              <a:ahLst/>
              <a:cxnLst/>
              <a:rect l="l" t="t" r="r" b="b"/>
              <a:pathLst>
                <a:path w="812800" h="868581">
                  <a:moveTo>
                    <a:pt x="406400" y="0"/>
                  </a:moveTo>
                  <a:cubicBezTo>
                    <a:pt x="181951" y="0"/>
                    <a:pt x="0" y="194438"/>
                    <a:pt x="0" y="434290"/>
                  </a:cubicBezTo>
                  <a:cubicBezTo>
                    <a:pt x="0" y="674143"/>
                    <a:pt x="181951" y="868581"/>
                    <a:pt x="406400" y="868581"/>
                  </a:cubicBezTo>
                  <a:cubicBezTo>
                    <a:pt x="630849" y="868581"/>
                    <a:pt x="812800" y="674143"/>
                    <a:pt x="812800" y="434290"/>
                  </a:cubicBezTo>
                  <a:cubicBezTo>
                    <a:pt x="812800" y="19443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C2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5229"/>
              <a:ext cx="660400" cy="781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Academic 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03033" y="1567474"/>
            <a:ext cx="3086100" cy="3297894"/>
            <a:chOff x="0" y="0"/>
            <a:chExt cx="812800" cy="8685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8581"/>
            </a:xfrm>
            <a:custGeom>
              <a:avLst/>
              <a:gdLst/>
              <a:ahLst/>
              <a:cxnLst/>
              <a:rect l="l" t="t" r="r" b="b"/>
              <a:pathLst>
                <a:path w="812800" h="868581">
                  <a:moveTo>
                    <a:pt x="406400" y="0"/>
                  </a:moveTo>
                  <a:cubicBezTo>
                    <a:pt x="181951" y="0"/>
                    <a:pt x="0" y="194438"/>
                    <a:pt x="0" y="434290"/>
                  </a:cubicBezTo>
                  <a:cubicBezTo>
                    <a:pt x="0" y="674143"/>
                    <a:pt x="181951" y="868581"/>
                    <a:pt x="406400" y="868581"/>
                  </a:cubicBezTo>
                  <a:cubicBezTo>
                    <a:pt x="630849" y="868581"/>
                    <a:pt x="812800" y="674143"/>
                    <a:pt x="812800" y="434290"/>
                  </a:cubicBezTo>
                  <a:cubicBezTo>
                    <a:pt x="812800" y="19443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C2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23346"/>
              <a:ext cx="660400" cy="810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KAP 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370194" y="1567474"/>
            <a:ext cx="3117704" cy="3297894"/>
            <a:chOff x="0" y="0"/>
            <a:chExt cx="821124" cy="8685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1124" cy="868581"/>
            </a:xfrm>
            <a:custGeom>
              <a:avLst/>
              <a:gdLst/>
              <a:ahLst/>
              <a:cxnLst/>
              <a:rect l="l" t="t" r="r" b="b"/>
              <a:pathLst>
                <a:path w="821124" h="868581">
                  <a:moveTo>
                    <a:pt x="410562" y="0"/>
                  </a:moveTo>
                  <a:cubicBezTo>
                    <a:pt x="183815" y="0"/>
                    <a:pt x="0" y="194438"/>
                    <a:pt x="0" y="434290"/>
                  </a:cubicBezTo>
                  <a:cubicBezTo>
                    <a:pt x="0" y="674143"/>
                    <a:pt x="183815" y="868581"/>
                    <a:pt x="410562" y="868581"/>
                  </a:cubicBezTo>
                  <a:cubicBezTo>
                    <a:pt x="637309" y="868581"/>
                    <a:pt x="821124" y="674143"/>
                    <a:pt x="821124" y="434290"/>
                  </a:cubicBezTo>
                  <a:cubicBezTo>
                    <a:pt x="821124" y="194438"/>
                    <a:pt x="637309" y="0"/>
                    <a:pt x="410562" y="0"/>
                  </a:cubicBezTo>
                  <a:close/>
                </a:path>
              </a:pathLst>
            </a:custGeom>
            <a:solidFill>
              <a:srgbClr val="E8C2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980" y="-42396"/>
              <a:ext cx="667163" cy="829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19"/>
                </a:lnSpc>
              </a:pPr>
              <a:r>
                <a:rPr lang="en-US" sz="62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GT 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5351137"/>
            <a:ext cx="4950402" cy="361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 algn="l">
              <a:lnSpc>
                <a:spcPts val="527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Everyone</a:t>
            </a:r>
          </a:p>
          <a:p>
            <a:pPr marL="518157" lvl="1" indent="-259078" algn="l">
              <a:lnSpc>
                <a:spcPts val="527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 grade level</a:t>
            </a:r>
          </a:p>
          <a:p>
            <a:pPr marL="518157" lvl="1" indent="-259078" algn="l">
              <a:lnSpc>
                <a:spcPts val="527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Tutoring available</a:t>
            </a:r>
          </a:p>
          <a:p>
            <a:pPr marL="561336" lvl="1" indent="-280668" algn="l">
              <a:lnSpc>
                <a:spcPts val="4315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Prepares students for college as well as other post secondary education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5471" y="5712725"/>
            <a:ext cx="5337059" cy="37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 algn="l">
              <a:lnSpc>
                <a:spcPts val="5087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More Challenging</a:t>
            </a:r>
          </a:p>
          <a:p>
            <a:pPr marL="518157" lvl="1" indent="-259078" algn="l">
              <a:lnSpc>
                <a:spcPts val="5087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Fast Paced</a:t>
            </a:r>
          </a:p>
          <a:p>
            <a:pPr marL="518157" lvl="1" indent="-259078" algn="l">
              <a:lnSpc>
                <a:spcPts val="5087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Requires Independent learning</a:t>
            </a:r>
          </a:p>
          <a:p>
            <a:pPr marL="518157" lvl="1" indent="-259078" algn="l">
              <a:lnSpc>
                <a:spcPts val="5087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Prepares students for AP classes in high school </a:t>
            </a:r>
          </a:p>
          <a:p>
            <a:pPr marL="518157" lvl="1" indent="-259078" algn="l">
              <a:lnSpc>
                <a:spcPts val="5087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Tutoring available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07829" y="6871728"/>
            <a:ext cx="532524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 algn="just">
              <a:lnSpc>
                <a:spcPts val="3359"/>
              </a:lnSpc>
              <a:buFont typeface="Arial"/>
              <a:buChar char="•"/>
            </a:pPr>
            <a:r>
              <a:rPr lang="en-US" sz="2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Students already identified will be enrolled in these courses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487898" y="1194847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8" y="0"/>
                </a:lnTo>
                <a:lnTo>
                  <a:pt x="1040498" y="1040499"/>
                </a:lnTo>
                <a:lnTo>
                  <a:pt x="0" y="1040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7112825" y="3216421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763722" y="8217801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9"/>
                </a:lnTo>
                <a:lnTo>
                  <a:pt x="0" y="1040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2054348" y="8933236"/>
            <a:ext cx="1040499" cy="1056300"/>
          </a:xfrm>
          <a:custGeom>
            <a:avLst/>
            <a:gdLst/>
            <a:ahLst/>
            <a:cxnLst/>
            <a:rect l="l" t="t" r="r" b="b"/>
            <a:pathLst>
              <a:path w="1040499" h="1056300">
                <a:moveTo>
                  <a:pt x="0" y="0"/>
                </a:moveTo>
                <a:lnTo>
                  <a:pt x="1040499" y="0"/>
                </a:lnTo>
                <a:lnTo>
                  <a:pt x="1040499" y="1056300"/>
                </a:lnTo>
                <a:lnTo>
                  <a:pt x="0" y="105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" r="-75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9955" y="-110613"/>
            <a:ext cx="8469630" cy="10287000"/>
          </a:xfrm>
          <a:custGeom>
            <a:avLst/>
            <a:gdLst/>
            <a:ahLst/>
            <a:cxnLst/>
            <a:rect l="l" t="t" r="r" b="b"/>
            <a:pathLst>
              <a:path w="8469630" h="10287000">
                <a:moveTo>
                  <a:pt x="0" y="0"/>
                </a:moveTo>
                <a:lnTo>
                  <a:pt x="8469630" y="0"/>
                </a:lnTo>
                <a:lnTo>
                  <a:pt x="84696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36723" y="490219"/>
            <a:ext cx="12858899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Considerations for Choosing Courses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35974" y="1980522"/>
            <a:ext cx="14660397" cy="7609618"/>
            <a:chOff x="0" y="0"/>
            <a:chExt cx="2790402" cy="1448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0402" cy="1448384"/>
            </a:xfrm>
            <a:custGeom>
              <a:avLst/>
              <a:gdLst/>
              <a:ahLst/>
              <a:cxnLst/>
              <a:rect l="l" t="t" r="r" b="b"/>
              <a:pathLst>
                <a:path w="2790402" h="1448384">
                  <a:moveTo>
                    <a:pt x="930636" y="19070"/>
                  </a:moveTo>
                  <a:cubicBezTo>
                    <a:pt x="1073231" y="7556"/>
                    <a:pt x="1236330" y="0"/>
                    <a:pt x="1395952" y="0"/>
                  </a:cubicBezTo>
                  <a:cubicBezTo>
                    <a:pt x="1555579" y="0"/>
                    <a:pt x="1709180" y="6476"/>
                    <a:pt x="1850729" y="17990"/>
                  </a:cubicBezTo>
                  <a:cubicBezTo>
                    <a:pt x="1853744" y="18350"/>
                    <a:pt x="1856755" y="18350"/>
                    <a:pt x="1859765" y="18710"/>
                  </a:cubicBezTo>
                  <a:cubicBezTo>
                    <a:pt x="2391342" y="64765"/>
                    <a:pt x="2782873" y="186379"/>
                    <a:pt x="2790402" y="342620"/>
                  </a:cubicBezTo>
                  <a:lnTo>
                    <a:pt x="2790402" y="1417492"/>
                  </a:lnTo>
                  <a:cubicBezTo>
                    <a:pt x="2790402" y="1425685"/>
                    <a:pt x="2787147" y="1433543"/>
                    <a:pt x="2781353" y="1439336"/>
                  </a:cubicBezTo>
                  <a:cubicBezTo>
                    <a:pt x="2775560" y="1445130"/>
                    <a:pt x="2767702" y="1448384"/>
                    <a:pt x="2759509" y="1448384"/>
                  </a:cubicBezTo>
                  <a:lnTo>
                    <a:pt x="30893" y="1448384"/>
                  </a:lnTo>
                  <a:cubicBezTo>
                    <a:pt x="13831" y="1448384"/>
                    <a:pt x="0" y="1434553"/>
                    <a:pt x="0" y="1417492"/>
                  </a:cubicBezTo>
                  <a:lnTo>
                    <a:pt x="0" y="343441"/>
                  </a:lnTo>
                  <a:cubicBezTo>
                    <a:pt x="7529" y="185660"/>
                    <a:pt x="393036" y="64045"/>
                    <a:pt x="930636" y="19070"/>
                  </a:cubicBezTo>
                  <a:lnTo>
                    <a:pt x="930636" y="19070"/>
                  </a:ln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8900"/>
              <a:ext cx="2790402" cy="135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45919" y="3259265"/>
            <a:ext cx="12798326" cy="571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interest and strength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hard is your student willing to work?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Effort vs. Ability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grades did your student earn in 5th grade?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Motivation and Attitude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Standardized test scores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study habits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Extracurricular Activities and time commitments</a:t>
            </a:r>
          </a:p>
          <a:p>
            <a:pPr marL="781539" lvl="1" indent="-390770" algn="l">
              <a:lnSpc>
                <a:spcPts val="5067"/>
              </a:lnSpc>
              <a:buFont typeface="Arial"/>
              <a:buChar char="•"/>
            </a:pPr>
            <a:r>
              <a:rPr lang="en-US" sz="361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quickly your student catches on to new material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15968"/>
            <a:ext cx="6216774" cy="3471032"/>
          </a:xfrm>
          <a:custGeom>
            <a:avLst/>
            <a:gdLst/>
            <a:ahLst/>
            <a:cxnLst/>
            <a:rect l="l" t="t" r="r" b="b"/>
            <a:pathLst>
              <a:path w="6216774" h="3471032">
                <a:moveTo>
                  <a:pt x="0" y="0"/>
                </a:moveTo>
                <a:lnTo>
                  <a:pt x="6216774" y="0"/>
                </a:lnTo>
                <a:lnTo>
                  <a:pt x="6216774" y="3471032"/>
                </a:lnTo>
                <a:lnTo>
                  <a:pt x="0" y="3471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02139" y="231888"/>
            <a:ext cx="12906176" cy="2066306"/>
            <a:chOff x="0" y="0"/>
            <a:chExt cx="3399157" cy="5442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9157" cy="544212"/>
            </a:xfrm>
            <a:custGeom>
              <a:avLst/>
              <a:gdLst/>
              <a:ahLst/>
              <a:cxnLst/>
              <a:rect l="l" t="t" r="r" b="b"/>
              <a:pathLst>
                <a:path w="3399157" h="544212">
                  <a:moveTo>
                    <a:pt x="45589" y="0"/>
                  </a:moveTo>
                  <a:lnTo>
                    <a:pt x="3353568" y="0"/>
                  </a:lnTo>
                  <a:cubicBezTo>
                    <a:pt x="3378746" y="0"/>
                    <a:pt x="3399157" y="20411"/>
                    <a:pt x="3399157" y="45589"/>
                  </a:cubicBezTo>
                  <a:lnTo>
                    <a:pt x="3399157" y="498623"/>
                  </a:lnTo>
                  <a:cubicBezTo>
                    <a:pt x="3399157" y="523801"/>
                    <a:pt x="3378746" y="544212"/>
                    <a:pt x="3353568" y="544212"/>
                  </a:cubicBezTo>
                  <a:lnTo>
                    <a:pt x="45589" y="544212"/>
                  </a:lnTo>
                  <a:cubicBezTo>
                    <a:pt x="20411" y="544212"/>
                    <a:pt x="0" y="523801"/>
                    <a:pt x="0" y="498623"/>
                  </a:cubicBezTo>
                  <a:lnTo>
                    <a:pt x="0" y="45589"/>
                  </a:lnTo>
                  <a:cubicBezTo>
                    <a:pt x="0" y="20411"/>
                    <a:pt x="20411" y="0"/>
                    <a:pt x="4558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99157" cy="582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8556" y="3233829"/>
            <a:ext cx="17960927" cy="4911027"/>
          </a:xfrm>
          <a:custGeom>
            <a:avLst/>
            <a:gdLst/>
            <a:ahLst/>
            <a:cxnLst/>
            <a:rect l="l" t="t" r="r" b="b"/>
            <a:pathLst>
              <a:path w="17960927" h="4911027">
                <a:moveTo>
                  <a:pt x="0" y="0"/>
                </a:moveTo>
                <a:lnTo>
                  <a:pt x="17960926" y="0"/>
                </a:lnTo>
                <a:lnTo>
                  <a:pt x="17960926" y="4911027"/>
                </a:lnTo>
                <a:lnTo>
                  <a:pt x="0" y="4911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6" r="-816" b="-12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302139" y="678358"/>
            <a:ext cx="13073798" cy="861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6"/>
              </a:lnSpc>
              <a:spcBef>
                <a:spcPct val="0"/>
              </a:spcBef>
            </a:pPr>
            <a:r>
              <a:rPr lang="en-US" sz="5004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Much More is Taught in KAP Math? </a:t>
            </a:r>
          </a:p>
        </p:txBody>
      </p:sp>
      <p:sp>
        <p:nvSpPr>
          <p:cNvPr id="8" name="Freeform 8"/>
          <p:cNvSpPr/>
          <p:nvPr/>
        </p:nvSpPr>
        <p:spPr>
          <a:xfrm>
            <a:off x="6447436" y="8439916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9"/>
                </a:lnTo>
                <a:lnTo>
                  <a:pt x="0" y="1040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98540" y="7624607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8" y="0"/>
                </a:lnTo>
                <a:lnTo>
                  <a:pt x="1040498" y="1040499"/>
                </a:lnTo>
                <a:lnTo>
                  <a:pt x="0" y="1040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7854" y="0"/>
            <a:ext cx="8118158" cy="10287000"/>
          </a:xfrm>
          <a:custGeom>
            <a:avLst/>
            <a:gdLst/>
            <a:ahLst/>
            <a:cxnLst/>
            <a:rect l="l" t="t" r="r" b="b"/>
            <a:pathLst>
              <a:path w="8118158" h="10287000">
                <a:moveTo>
                  <a:pt x="0" y="0"/>
                </a:moveTo>
                <a:lnTo>
                  <a:pt x="8118158" y="0"/>
                </a:lnTo>
                <a:lnTo>
                  <a:pt x="81181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37771" y="1514779"/>
            <a:ext cx="2019374" cy="1923453"/>
          </a:xfrm>
          <a:custGeom>
            <a:avLst/>
            <a:gdLst/>
            <a:ahLst/>
            <a:cxnLst/>
            <a:rect l="l" t="t" r="r" b="b"/>
            <a:pathLst>
              <a:path w="2019374" h="1923453">
                <a:moveTo>
                  <a:pt x="0" y="0"/>
                </a:moveTo>
                <a:lnTo>
                  <a:pt x="2019374" y="0"/>
                </a:lnTo>
                <a:lnTo>
                  <a:pt x="2019374" y="1923454"/>
                </a:lnTo>
                <a:lnTo>
                  <a:pt x="0" y="1923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37771" y="4861256"/>
            <a:ext cx="2019374" cy="1923453"/>
          </a:xfrm>
          <a:custGeom>
            <a:avLst/>
            <a:gdLst/>
            <a:ahLst/>
            <a:cxnLst/>
            <a:rect l="l" t="t" r="r" b="b"/>
            <a:pathLst>
              <a:path w="2019374" h="1923453">
                <a:moveTo>
                  <a:pt x="0" y="0"/>
                </a:moveTo>
                <a:lnTo>
                  <a:pt x="2019374" y="0"/>
                </a:lnTo>
                <a:lnTo>
                  <a:pt x="2019374" y="1923453"/>
                </a:lnTo>
                <a:lnTo>
                  <a:pt x="0" y="1923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665057" y="7790679"/>
            <a:ext cx="8446417" cy="2496321"/>
            <a:chOff x="0" y="0"/>
            <a:chExt cx="3596784" cy="1063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784" cy="1063022"/>
            </a:xfrm>
            <a:custGeom>
              <a:avLst/>
              <a:gdLst/>
              <a:ahLst/>
              <a:cxnLst/>
              <a:rect l="l" t="t" r="r" b="b"/>
              <a:pathLst>
                <a:path w="3596784" h="1063022">
                  <a:moveTo>
                    <a:pt x="70578" y="0"/>
                  </a:moveTo>
                  <a:lnTo>
                    <a:pt x="3526207" y="0"/>
                  </a:lnTo>
                  <a:cubicBezTo>
                    <a:pt x="3544925" y="0"/>
                    <a:pt x="3562877" y="7436"/>
                    <a:pt x="3576113" y="20672"/>
                  </a:cubicBezTo>
                  <a:cubicBezTo>
                    <a:pt x="3589348" y="33908"/>
                    <a:pt x="3596784" y="51859"/>
                    <a:pt x="3596784" y="70578"/>
                  </a:cubicBezTo>
                  <a:lnTo>
                    <a:pt x="3596784" y="992444"/>
                  </a:lnTo>
                  <a:cubicBezTo>
                    <a:pt x="3596784" y="1011163"/>
                    <a:pt x="3589348" y="1029114"/>
                    <a:pt x="3576113" y="1042350"/>
                  </a:cubicBezTo>
                  <a:cubicBezTo>
                    <a:pt x="3562877" y="1055586"/>
                    <a:pt x="3544925" y="1063022"/>
                    <a:pt x="3526207" y="1063022"/>
                  </a:cubicBezTo>
                  <a:lnTo>
                    <a:pt x="70578" y="1063022"/>
                  </a:lnTo>
                  <a:cubicBezTo>
                    <a:pt x="51859" y="1063022"/>
                    <a:pt x="33908" y="1055586"/>
                    <a:pt x="20672" y="1042350"/>
                  </a:cubicBezTo>
                  <a:cubicBezTo>
                    <a:pt x="7436" y="1029114"/>
                    <a:pt x="0" y="1011163"/>
                    <a:pt x="0" y="992444"/>
                  </a:cubicBezTo>
                  <a:lnTo>
                    <a:pt x="0" y="70578"/>
                  </a:lnTo>
                  <a:cubicBezTo>
                    <a:pt x="0" y="51859"/>
                    <a:pt x="7436" y="33908"/>
                    <a:pt x="20672" y="20672"/>
                  </a:cubicBezTo>
                  <a:cubicBezTo>
                    <a:pt x="33908" y="7436"/>
                    <a:pt x="51859" y="0"/>
                    <a:pt x="705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96784" cy="1101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OPT out can be circled at the top of the Course Planner Sheets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495897" y="2562990"/>
            <a:ext cx="1729991" cy="609822"/>
          </a:xfrm>
          <a:custGeom>
            <a:avLst/>
            <a:gdLst/>
            <a:ahLst/>
            <a:cxnLst/>
            <a:rect l="l" t="t" r="r" b="b"/>
            <a:pathLst>
              <a:path w="1729991" h="609822">
                <a:moveTo>
                  <a:pt x="0" y="0"/>
                </a:moveTo>
                <a:lnTo>
                  <a:pt x="1729991" y="0"/>
                </a:lnTo>
                <a:lnTo>
                  <a:pt x="1729991" y="609822"/>
                </a:lnTo>
                <a:lnTo>
                  <a:pt x="0" y="60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79005" y="4838589"/>
            <a:ext cx="1729991" cy="609822"/>
          </a:xfrm>
          <a:custGeom>
            <a:avLst/>
            <a:gdLst/>
            <a:ahLst/>
            <a:cxnLst/>
            <a:rect l="l" t="t" r="r" b="b"/>
            <a:pathLst>
              <a:path w="1729991" h="609822">
                <a:moveTo>
                  <a:pt x="0" y="0"/>
                </a:moveTo>
                <a:lnTo>
                  <a:pt x="1729990" y="0"/>
                </a:lnTo>
                <a:lnTo>
                  <a:pt x="1729990" y="609822"/>
                </a:lnTo>
                <a:lnTo>
                  <a:pt x="0" y="60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399457" y="83488"/>
            <a:ext cx="11208566" cy="169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1"/>
              </a:lnSpc>
              <a:spcBef>
                <a:spcPct val="0"/>
              </a:spcBef>
            </a:pPr>
            <a:r>
              <a:rPr lang="en-US" sz="9915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Masters on STAAR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35833" y="2526381"/>
            <a:ext cx="3244155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RLA STAAR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40721" y="2631450"/>
            <a:ext cx="7593999" cy="48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6"/>
              </a:lnSpc>
              <a:spcBef>
                <a:spcPct val="0"/>
              </a:spcBef>
            </a:pPr>
            <a:r>
              <a:rPr lang="en-US" sz="2918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KAP Enrollment in RLA and Social Studies</a:t>
            </a:r>
            <a:r>
              <a:rPr lang="en-US" sz="2918">
                <a:solidFill>
                  <a:srgbClr val="FFDE5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74167" y="4729162"/>
            <a:ext cx="3450580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 STAAR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92902" y="4771914"/>
            <a:ext cx="5434757" cy="61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KAP Enrollment in Math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64645" y="8126593"/>
            <a:ext cx="811172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 must OPT out  if you do not want to be automatically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enrolled  in KAP classes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4894" y="158332"/>
            <a:ext cx="16058211" cy="135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2"/>
              </a:lnSpc>
              <a:spcBef>
                <a:spcPct val="0"/>
              </a:spcBef>
            </a:pPr>
            <a:r>
              <a:rPr lang="en-US" sz="803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 Lab and Reading Elective 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12914" y="1729323"/>
            <a:ext cx="12784336" cy="59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4"/>
              </a:lnSpc>
              <a:spcBef>
                <a:spcPct val="0"/>
              </a:spcBef>
            </a:pPr>
            <a:r>
              <a:rPr lang="en-US" sz="35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 can be enrolled in Math Lab/Reading Elective by </a:t>
            </a:r>
            <a:r>
              <a:rPr lang="en-US" sz="3510">
                <a:solidFill>
                  <a:srgbClr val="FFDE59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9430" y="2444714"/>
            <a:ext cx="8914061" cy="1373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1397" lvl="1" indent="-340698" algn="ctr">
              <a:lnSpc>
                <a:spcPts val="5649"/>
              </a:lnSpc>
              <a:buFont typeface="Arial"/>
              <a:buChar char="•"/>
            </a:pPr>
            <a:r>
              <a:rPr lang="en-US" sz="3156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 did not meet standards on STAAR</a:t>
            </a:r>
          </a:p>
          <a:p>
            <a:pPr marL="681397" lvl="1" indent="-340698" algn="l">
              <a:lnSpc>
                <a:spcPts val="5649"/>
              </a:lnSpc>
              <a:buFont typeface="Arial"/>
              <a:buChar char="•"/>
            </a:pPr>
            <a:r>
              <a:rPr lang="en-US" sz="3156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Parent Request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5033" y="4132279"/>
            <a:ext cx="4520654" cy="59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  <a:spcBef>
                <a:spcPct val="0"/>
              </a:spcBef>
            </a:pPr>
            <a:r>
              <a:rPr lang="en-US" sz="350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Benefits of Math Lab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9430" y="4917480"/>
            <a:ext cx="12467602" cy="178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65" lvl="1" indent="-313133" algn="l">
              <a:lnSpc>
                <a:spcPts val="4583"/>
              </a:lnSpc>
              <a:buFont typeface="Arial"/>
              <a:buChar char="•"/>
            </a:pPr>
            <a:r>
              <a:rPr lang="en-US" sz="290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Designed to help refine and review Math skills in preparation for STAAR Test</a:t>
            </a:r>
          </a:p>
          <a:p>
            <a:pPr marL="626265" lvl="1" indent="-313133" algn="l">
              <a:lnSpc>
                <a:spcPts val="6120"/>
              </a:lnSpc>
              <a:buFont typeface="Arial"/>
              <a:buChar char="•"/>
            </a:pPr>
            <a:r>
              <a:rPr lang="en-US" sz="290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Extra support in a small group Setting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945" y="7240677"/>
            <a:ext cx="6859632" cy="59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  <a:spcBef>
                <a:spcPct val="0"/>
              </a:spcBef>
            </a:pPr>
            <a:r>
              <a:rPr lang="en-US" sz="35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Benefits of Reading Elective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018298"/>
            <a:ext cx="12109451" cy="176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4" lvl="1" indent="-313052" algn="just">
              <a:lnSpc>
                <a:spcPts val="4610"/>
              </a:lnSpc>
              <a:buFont typeface="Arial"/>
              <a:buChar char="•"/>
            </a:pPr>
            <a:r>
              <a:rPr lang="en-US" sz="28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Designed to improve Reading and basic Reading Skills in preparation for the STAAR test</a:t>
            </a:r>
          </a:p>
          <a:p>
            <a:pPr marL="626104" lvl="1" indent="-313052" algn="just">
              <a:lnSpc>
                <a:spcPts val="5335"/>
              </a:lnSpc>
              <a:buFont typeface="Arial"/>
              <a:buChar char="•"/>
            </a:pPr>
            <a:r>
              <a:rPr lang="en-US" sz="28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Extra support in a small group setting </a:t>
            </a:r>
          </a:p>
        </p:txBody>
      </p:sp>
      <p:sp>
        <p:nvSpPr>
          <p:cNvPr id="9" name="Freeform 9"/>
          <p:cNvSpPr/>
          <p:nvPr/>
        </p:nvSpPr>
        <p:spPr>
          <a:xfrm>
            <a:off x="13651702" y="4198954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97546" y="2861733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2" y="0"/>
                </a:lnTo>
                <a:lnTo>
                  <a:pt x="956222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906083" y="5746655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2"/>
                </a:lnTo>
                <a:lnTo>
                  <a:pt x="0" y="956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651702" y="7094227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651097" cy="8127469"/>
            <a:chOff x="0" y="0"/>
            <a:chExt cx="3068602" cy="2140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8602" cy="2140568"/>
            </a:xfrm>
            <a:custGeom>
              <a:avLst/>
              <a:gdLst/>
              <a:ahLst/>
              <a:cxnLst/>
              <a:rect l="l" t="t" r="r" b="b"/>
              <a:pathLst>
                <a:path w="3068602" h="2140568">
                  <a:moveTo>
                    <a:pt x="41198" y="0"/>
                  </a:moveTo>
                  <a:lnTo>
                    <a:pt x="3027404" y="0"/>
                  </a:lnTo>
                  <a:cubicBezTo>
                    <a:pt x="3050157" y="0"/>
                    <a:pt x="3068602" y="18445"/>
                    <a:pt x="3068602" y="41198"/>
                  </a:cubicBezTo>
                  <a:lnTo>
                    <a:pt x="3068602" y="2099370"/>
                  </a:lnTo>
                  <a:cubicBezTo>
                    <a:pt x="3068602" y="2122123"/>
                    <a:pt x="3050157" y="2140568"/>
                    <a:pt x="3027404" y="2140568"/>
                  </a:cubicBezTo>
                  <a:lnTo>
                    <a:pt x="41198" y="2140568"/>
                  </a:lnTo>
                  <a:cubicBezTo>
                    <a:pt x="18445" y="2140568"/>
                    <a:pt x="0" y="2122123"/>
                    <a:pt x="0" y="2099370"/>
                  </a:cubicBezTo>
                  <a:lnTo>
                    <a:pt x="0" y="41198"/>
                  </a:lnTo>
                  <a:cubicBezTo>
                    <a:pt x="0" y="18445"/>
                    <a:pt x="18445" y="0"/>
                    <a:pt x="411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68602" cy="217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57036" y="3121121"/>
            <a:ext cx="5595946" cy="4992641"/>
            <a:chOff x="0" y="0"/>
            <a:chExt cx="2382953" cy="21260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2953" cy="2126044"/>
            </a:xfrm>
            <a:custGeom>
              <a:avLst/>
              <a:gdLst/>
              <a:ahLst/>
              <a:cxnLst/>
              <a:rect l="l" t="t" r="r" b="b"/>
              <a:pathLst>
                <a:path w="2382953" h="2126044">
                  <a:moveTo>
                    <a:pt x="106529" y="0"/>
                  </a:moveTo>
                  <a:lnTo>
                    <a:pt x="2276424" y="0"/>
                  </a:lnTo>
                  <a:cubicBezTo>
                    <a:pt x="2304677" y="0"/>
                    <a:pt x="2331773" y="11224"/>
                    <a:pt x="2351751" y="31201"/>
                  </a:cubicBezTo>
                  <a:cubicBezTo>
                    <a:pt x="2371729" y="51179"/>
                    <a:pt x="2382953" y="78275"/>
                    <a:pt x="2382953" y="106529"/>
                  </a:cubicBezTo>
                  <a:lnTo>
                    <a:pt x="2382953" y="2019515"/>
                  </a:lnTo>
                  <a:cubicBezTo>
                    <a:pt x="2382953" y="2047768"/>
                    <a:pt x="2371729" y="2074864"/>
                    <a:pt x="2351751" y="2094842"/>
                  </a:cubicBezTo>
                  <a:cubicBezTo>
                    <a:pt x="2331773" y="2114820"/>
                    <a:pt x="2304677" y="2126044"/>
                    <a:pt x="2276424" y="2126044"/>
                  </a:cubicBezTo>
                  <a:lnTo>
                    <a:pt x="106529" y="2126044"/>
                  </a:lnTo>
                  <a:cubicBezTo>
                    <a:pt x="78275" y="2126044"/>
                    <a:pt x="51179" y="2114820"/>
                    <a:pt x="31201" y="2094842"/>
                  </a:cubicBezTo>
                  <a:cubicBezTo>
                    <a:pt x="11224" y="2074864"/>
                    <a:pt x="0" y="2047768"/>
                    <a:pt x="0" y="2019515"/>
                  </a:cubicBezTo>
                  <a:lnTo>
                    <a:pt x="0" y="106529"/>
                  </a:lnTo>
                  <a:cubicBezTo>
                    <a:pt x="0" y="78275"/>
                    <a:pt x="11224" y="51179"/>
                    <a:pt x="31201" y="31201"/>
                  </a:cubicBezTo>
                  <a:cubicBezTo>
                    <a:pt x="51179" y="11224"/>
                    <a:pt x="78275" y="0"/>
                    <a:pt x="1065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82953" cy="216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60129" y="2609488"/>
            <a:ext cx="9996907" cy="63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Band</a:t>
            </a:r>
          </a:p>
          <a:p>
            <a:pPr algn="just">
              <a:lnSpc>
                <a:spcPts val="4318"/>
              </a:lnSpc>
            </a:pPr>
            <a:endParaRPr lang="en-US" sz="3998" spc="-79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Orchestra</a:t>
            </a:r>
          </a:p>
          <a:p>
            <a:pPr algn="just">
              <a:lnSpc>
                <a:spcPts val="4318"/>
              </a:lnSpc>
            </a:pPr>
            <a:endParaRPr lang="en-US" sz="3998" spc="-79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Choir</a:t>
            </a:r>
          </a:p>
          <a:p>
            <a:pPr algn="just">
              <a:lnSpc>
                <a:spcPts val="4318"/>
              </a:lnSpc>
            </a:pPr>
            <a:endParaRPr lang="en-US" sz="3998" spc="-79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Art</a:t>
            </a:r>
          </a:p>
          <a:p>
            <a:pPr algn="just">
              <a:lnSpc>
                <a:spcPts val="4798"/>
              </a:lnSpc>
            </a:pPr>
            <a:endParaRPr lang="en-US" sz="3998" spc="-79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Theater</a:t>
            </a:r>
          </a:p>
          <a:p>
            <a:pPr algn="just">
              <a:lnSpc>
                <a:spcPts val="4318"/>
              </a:lnSpc>
            </a:pPr>
            <a:endParaRPr lang="en-US" sz="3998" spc="-79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323" lvl="1" indent="-431661" algn="just">
              <a:lnSpc>
                <a:spcPts val="4798"/>
              </a:lnSpc>
              <a:buFont typeface="Arial"/>
              <a:buChar char="•"/>
            </a:pPr>
            <a:r>
              <a:rPr lang="en-US" sz="3998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Leadworthy</a:t>
            </a:r>
          </a:p>
        </p:txBody>
      </p:sp>
      <p:sp>
        <p:nvSpPr>
          <p:cNvPr id="9" name="Freeform 9"/>
          <p:cNvSpPr/>
          <p:nvPr/>
        </p:nvSpPr>
        <p:spPr>
          <a:xfrm>
            <a:off x="11999471" y="6825342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08852" y="5143500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757036" y="3363527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15375" y="1286016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2" y="0"/>
                </a:lnTo>
                <a:lnTo>
                  <a:pt x="956222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39066" y="7111988"/>
            <a:ext cx="2947897" cy="2947897"/>
          </a:xfrm>
          <a:custGeom>
            <a:avLst/>
            <a:gdLst/>
            <a:ahLst/>
            <a:cxnLst/>
            <a:rect l="l" t="t" r="r" b="b"/>
            <a:pathLst>
              <a:path w="2947897" h="2947897">
                <a:moveTo>
                  <a:pt x="0" y="0"/>
                </a:moveTo>
                <a:lnTo>
                  <a:pt x="2947897" y="0"/>
                </a:lnTo>
                <a:lnTo>
                  <a:pt x="2947897" y="2947897"/>
                </a:lnTo>
                <a:lnTo>
                  <a:pt x="0" y="294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744922" y="2418379"/>
            <a:ext cx="2744721" cy="3293665"/>
          </a:xfrm>
          <a:custGeom>
            <a:avLst/>
            <a:gdLst/>
            <a:ahLst/>
            <a:cxnLst/>
            <a:rect l="l" t="t" r="r" b="b"/>
            <a:pathLst>
              <a:path w="2744721" h="3293665">
                <a:moveTo>
                  <a:pt x="0" y="0"/>
                </a:moveTo>
                <a:lnTo>
                  <a:pt x="2744721" y="0"/>
                </a:lnTo>
                <a:lnTo>
                  <a:pt x="2744721" y="3293665"/>
                </a:lnTo>
                <a:lnTo>
                  <a:pt x="0" y="3293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555009" y="1153765"/>
            <a:ext cx="3010373" cy="2911446"/>
          </a:xfrm>
          <a:custGeom>
            <a:avLst/>
            <a:gdLst/>
            <a:ahLst/>
            <a:cxnLst/>
            <a:rect l="l" t="t" r="r" b="b"/>
            <a:pathLst>
              <a:path w="3010373" h="2911446">
                <a:moveTo>
                  <a:pt x="0" y="0"/>
                </a:moveTo>
                <a:lnTo>
                  <a:pt x="3010373" y="0"/>
                </a:lnTo>
                <a:lnTo>
                  <a:pt x="3010373" y="2911446"/>
                </a:lnTo>
                <a:lnTo>
                  <a:pt x="0" y="2911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5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740187" y="6666520"/>
            <a:ext cx="2773450" cy="3169657"/>
          </a:xfrm>
          <a:custGeom>
            <a:avLst/>
            <a:gdLst/>
            <a:ahLst/>
            <a:cxnLst/>
            <a:rect l="l" t="t" r="r" b="b"/>
            <a:pathLst>
              <a:path w="2773450" h="3169657">
                <a:moveTo>
                  <a:pt x="0" y="0"/>
                </a:moveTo>
                <a:lnTo>
                  <a:pt x="2773450" y="0"/>
                </a:lnTo>
                <a:lnTo>
                  <a:pt x="2773450" y="3169657"/>
                </a:lnTo>
                <a:lnTo>
                  <a:pt x="0" y="3169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60129" y="1430751"/>
            <a:ext cx="638033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9"/>
              </a:lnSpc>
            </a:pPr>
            <a:r>
              <a:rPr lang="en-US" sz="4299" b="1" spc="-85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Electives- Must take One!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99471" y="4662793"/>
            <a:ext cx="5111077" cy="134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257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Band and Orchestra teachers </a:t>
            </a:r>
          </a:p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257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will contact you about an instrument 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5019" y="807905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2643011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1542"/>
            <a:ext cx="18288000" cy="10624417"/>
          </a:xfrm>
          <a:custGeom>
            <a:avLst/>
            <a:gdLst/>
            <a:ahLst/>
            <a:cxnLst/>
            <a:rect l="l" t="t" r="r" b="b"/>
            <a:pathLst>
              <a:path w="18288000" h="10624417">
                <a:moveTo>
                  <a:pt x="0" y="0"/>
                </a:moveTo>
                <a:lnTo>
                  <a:pt x="18288000" y="0"/>
                </a:lnTo>
                <a:lnTo>
                  <a:pt x="18288000" y="10624417"/>
                </a:lnTo>
                <a:lnTo>
                  <a:pt x="0" y="10624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1" t="-148" r="-38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67970" y="1412431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79529" y="2629179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51931" y="8780189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2" y="0"/>
                </a:lnTo>
                <a:lnTo>
                  <a:pt x="956222" y="956222"/>
                </a:lnTo>
                <a:lnTo>
                  <a:pt x="0" y="95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283" y="825519"/>
            <a:ext cx="17274639" cy="8635963"/>
          </a:xfrm>
          <a:custGeom>
            <a:avLst/>
            <a:gdLst/>
            <a:ahLst/>
            <a:cxnLst/>
            <a:rect l="l" t="t" r="r" b="b"/>
            <a:pathLst>
              <a:path w="17274639" h="8635963">
                <a:moveTo>
                  <a:pt x="0" y="0"/>
                </a:moveTo>
                <a:lnTo>
                  <a:pt x="17274639" y="0"/>
                </a:lnTo>
                <a:lnTo>
                  <a:pt x="17274639" y="8635962"/>
                </a:lnTo>
                <a:lnTo>
                  <a:pt x="0" y="8635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58691" y="1182862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2"/>
                </a:lnTo>
                <a:lnTo>
                  <a:pt x="0" y="95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07042" y="347408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063263" y="1842971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33701" y="550589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2"/>
                </a:lnTo>
                <a:lnTo>
                  <a:pt x="0" y="956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4079" y="294886"/>
            <a:ext cx="9130785" cy="9269833"/>
          </a:xfrm>
          <a:custGeom>
            <a:avLst/>
            <a:gdLst/>
            <a:ahLst/>
            <a:cxnLst/>
            <a:rect l="l" t="t" r="r" b="b"/>
            <a:pathLst>
              <a:path w="9130785" h="9269833">
                <a:moveTo>
                  <a:pt x="0" y="0"/>
                </a:moveTo>
                <a:lnTo>
                  <a:pt x="9130785" y="0"/>
                </a:lnTo>
                <a:lnTo>
                  <a:pt x="9130785" y="9269833"/>
                </a:lnTo>
                <a:lnTo>
                  <a:pt x="0" y="9269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70448" y="42918"/>
            <a:ext cx="8050419" cy="10201165"/>
          </a:xfrm>
          <a:custGeom>
            <a:avLst/>
            <a:gdLst/>
            <a:ahLst/>
            <a:cxnLst/>
            <a:rect l="l" t="t" r="r" b="b"/>
            <a:pathLst>
              <a:path w="8050419" h="10201165">
                <a:moveTo>
                  <a:pt x="0" y="0"/>
                </a:moveTo>
                <a:lnTo>
                  <a:pt x="8050419" y="0"/>
                </a:lnTo>
                <a:lnTo>
                  <a:pt x="8050419" y="10201164"/>
                </a:lnTo>
                <a:lnTo>
                  <a:pt x="0" y="10201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0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5912" y="1922857"/>
            <a:ext cx="285577" cy="2855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3847" y="1922857"/>
            <a:ext cx="285577" cy="28557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2212" y="1922857"/>
            <a:ext cx="285577" cy="2855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2212248" y="1960957"/>
            <a:ext cx="4216307" cy="0"/>
          </a:xfrm>
          <a:prstGeom prst="line">
            <a:avLst/>
          </a:prstGeom>
          <a:ln w="76200" cap="rnd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E1E1E1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753600" y="-4030068"/>
            <a:ext cx="10725225" cy="1072522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C2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79627" y="2512785"/>
            <a:ext cx="1732621" cy="2199096"/>
          </a:xfrm>
          <a:custGeom>
            <a:avLst/>
            <a:gdLst/>
            <a:ahLst/>
            <a:cxnLst/>
            <a:rect l="l" t="t" r="r" b="b"/>
            <a:pathLst>
              <a:path w="1732621" h="2199096">
                <a:moveTo>
                  <a:pt x="0" y="0"/>
                </a:moveTo>
                <a:lnTo>
                  <a:pt x="1732621" y="0"/>
                </a:lnTo>
                <a:lnTo>
                  <a:pt x="1732621" y="2199096"/>
                </a:lnTo>
                <a:lnTo>
                  <a:pt x="0" y="219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39389" y="7702824"/>
            <a:ext cx="1672859" cy="2343760"/>
          </a:xfrm>
          <a:custGeom>
            <a:avLst/>
            <a:gdLst/>
            <a:ahLst/>
            <a:cxnLst/>
            <a:rect l="l" t="t" r="r" b="b"/>
            <a:pathLst>
              <a:path w="1672859" h="2343760">
                <a:moveTo>
                  <a:pt x="0" y="0"/>
                </a:moveTo>
                <a:lnTo>
                  <a:pt x="1672859" y="0"/>
                </a:lnTo>
                <a:lnTo>
                  <a:pt x="1672859" y="2343760"/>
                </a:lnTo>
                <a:lnTo>
                  <a:pt x="0" y="2343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56501" y="5016232"/>
            <a:ext cx="1754691" cy="2265249"/>
          </a:xfrm>
          <a:custGeom>
            <a:avLst/>
            <a:gdLst/>
            <a:ahLst/>
            <a:cxnLst/>
            <a:rect l="l" t="t" r="r" b="b"/>
            <a:pathLst>
              <a:path w="1754691" h="2265249">
                <a:moveTo>
                  <a:pt x="0" y="0"/>
                </a:moveTo>
                <a:lnTo>
                  <a:pt x="1754691" y="0"/>
                </a:lnTo>
                <a:lnTo>
                  <a:pt x="1754691" y="2265249"/>
                </a:lnTo>
                <a:lnTo>
                  <a:pt x="0" y="226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10" r="-120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973061" y="1040501"/>
            <a:ext cx="10026961" cy="3829281"/>
          </a:xfrm>
          <a:custGeom>
            <a:avLst/>
            <a:gdLst/>
            <a:ahLst/>
            <a:cxnLst/>
            <a:rect l="l" t="t" r="r" b="b"/>
            <a:pathLst>
              <a:path w="10026961" h="3829281">
                <a:moveTo>
                  <a:pt x="0" y="0"/>
                </a:moveTo>
                <a:lnTo>
                  <a:pt x="10026961" y="0"/>
                </a:lnTo>
                <a:lnTo>
                  <a:pt x="10026961" y="3829281"/>
                </a:lnTo>
                <a:lnTo>
                  <a:pt x="0" y="3829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57505" y="6148856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602319" y="7365758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410055" y="8738051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32807" y="622932"/>
            <a:ext cx="6427528" cy="127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 spc="-224">
                <a:solidFill>
                  <a:srgbClr val="FFE197"/>
                </a:solidFill>
                <a:latin typeface="Oswald Bold"/>
                <a:ea typeface="Oswald Bold"/>
                <a:cs typeface="Oswald Bold"/>
                <a:sym typeface="Oswald Bold"/>
              </a:rPr>
              <a:t>PEOPLE TO KNOW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65797" y="5453622"/>
            <a:ext cx="3177332" cy="9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5"/>
              </a:lnSpc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Assistant  Principal </a:t>
            </a:r>
          </a:p>
          <a:p>
            <a:pPr algn="ctr">
              <a:lnSpc>
                <a:spcPts val="3655"/>
              </a:lnSpc>
              <a:spcBef>
                <a:spcPct val="0"/>
              </a:spcBef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Ms.  Knight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16635" y="2897991"/>
            <a:ext cx="1870174" cy="90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Principal</a:t>
            </a:r>
          </a:p>
          <a:p>
            <a:pPr algn="ctr">
              <a:lnSpc>
                <a:spcPts val="3653"/>
              </a:lnSpc>
              <a:spcBef>
                <a:spcPct val="0"/>
              </a:spcBef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Ms.  Salinas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71365" y="8196337"/>
            <a:ext cx="3366195" cy="90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6th Grade Counselor</a:t>
            </a:r>
          </a:p>
          <a:p>
            <a:pPr algn="ctr">
              <a:lnSpc>
                <a:spcPts val="3653"/>
              </a:lnSpc>
              <a:spcBef>
                <a:spcPct val="0"/>
              </a:spcBef>
            </a:pPr>
            <a:r>
              <a:rPr lang="en-US" sz="2610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Mrs.  Thornton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23049" y="7308608"/>
            <a:ext cx="5159276" cy="236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Mascot: Coyote</a:t>
            </a:r>
          </a:p>
          <a:p>
            <a:pPr algn="ctr">
              <a:lnSpc>
                <a:spcPts val="3779"/>
              </a:lnSpc>
            </a:pPr>
            <a:endParaRPr lang="en-US" sz="2699" b="1">
              <a:solidFill>
                <a:srgbClr val="FFDE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Grades: 6th -8th </a:t>
            </a:r>
          </a:p>
          <a:p>
            <a:pPr algn="ctr">
              <a:lnSpc>
                <a:spcPts val="3779"/>
              </a:lnSpc>
            </a:pPr>
            <a:endParaRPr lang="en-US" sz="2699" b="1">
              <a:solidFill>
                <a:srgbClr val="FFDE5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DE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School Hours: 8:55am-4:05 pm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657" y="737537"/>
            <a:ext cx="16470889" cy="8811926"/>
          </a:xfrm>
          <a:custGeom>
            <a:avLst/>
            <a:gdLst/>
            <a:ahLst/>
            <a:cxnLst/>
            <a:rect l="l" t="t" r="r" b="b"/>
            <a:pathLst>
              <a:path w="16470889" h="8811926">
                <a:moveTo>
                  <a:pt x="0" y="0"/>
                </a:moveTo>
                <a:lnTo>
                  <a:pt x="16470889" y="0"/>
                </a:lnTo>
                <a:lnTo>
                  <a:pt x="16470889" y="8811926"/>
                </a:lnTo>
                <a:lnTo>
                  <a:pt x="0" y="881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901186" cy="4227135"/>
          </a:xfrm>
          <a:custGeom>
            <a:avLst/>
            <a:gdLst/>
            <a:ahLst/>
            <a:cxnLst/>
            <a:rect l="l" t="t" r="r" b="b"/>
            <a:pathLst>
              <a:path w="7901186" h="4227135">
                <a:moveTo>
                  <a:pt x="0" y="0"/>
                </a:moveTo>
                <a:lnTo>
                  <a:pt x="7901186" y="0"/>
                </a:lnTo>
                <a:lnTo>
                  <a:pt x="7901186" y="4227135"/>
                </a:lnTo>
                <a:lnTo>
                  <a:pt x="0" y="4227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2283" y="4421810"/>
            <a:ext cx="5472470" cy="5678293"/>
          </a:xfrm>
          <a:custGeom>
            <a:avLst/>
            <a:gdLst/>
            <a:ahLst/>
            <a:cxnLst/>
            <a:rect l="l" t="t" r="r" b="b"/>
            <a:pathLst>
              <a:path w="5472470" h="5678293">
                <a:moveTo>
                  <a:pt x="0" y="0"/>
                </a:moveTo>
                <a:lnTo>
                  <a:pt x="5472470" y="0"/>
                </a:lnTo>
                <a:lnTo>
                  <a:pt x="5472470" y="5678293"/>
                </a:lnTo>
                <a:lnTo>
                  <a:pt x="0" y="5678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11079" y="196333"/>
            <a:ext cx="9549122" cy="3473493"/>
          </a:xfrm>
          <a:custGeom>
            <a:avLst/>
            <a:gdLst/>
            <a:ahLst/>
            <a:cxnLst/>
            <a:rect l="l" t="t" r="r" b="b"/>
            <a:pathLst>
              <a:path w="9549122" h="3473493">
                <a:moveTo>
                  <a:pt x="0" y="0"/>
                </a:moveTo>
                <a:lnTo>
                  <a:pt x="9549122" y="0"/>
                </a:lnTo>
                <a:lnTo>
                  <a:pt x="9549122" y="3473493"/>
                </a:lnTo>
                <a:lnTo>
                  <a:pt x="0" y="347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598731" y="3970381"/>
            <a:ext cx="8233002" cy="5917470"/>
          </a:xfrm>
          <a:custGeom>
            <a:avLst/>
            <a:gdLst/>
            <a:ahLst/>
            <a:cxnLst/>
            <a:rect l="l" t="t" r="r" b="b"/>
            <a:pathLst>
              <a:path w="8233002" h="5917470">
                <a:moveTo>
                  <a:pt x="0" y="0"/>
                </a:moveTo>
                <a:lnTo>
                  <a:pt x="8233003" y="0"/>
                </a:lnTo>
                <a:lnTo>
                  <a:pt x="8233003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9325" y="1028700"/>
            <a:ext cx="9213428" cy="3942626"/>
            <a:chOff x="0" y="0"/>
            <a:chExt cx="2426582" cy="1038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6582" cy="1038387"/>
            </a:xfrm>
            <a:custGeom>
              <a:avLst/>
              <a:gdLst/>
              <a:ahLst/>
              <a:cxnLst/>
              <a:rect l="l" t="t" r="r" b="b"/>
              <a:pathLst>
                <a:path w="2426582" h="1038387">
                  <a:moveTo>
                    <a:pt x="52098" y="0"/>
                  </a:moveTo>
                  <a:lnTo>
                    <a:pt x="2374484" y="0"/>
                  </a:lnTo>
                  <a:cubicBezTo>
                    <a:pt x="2403257" y="0"/>
                    <a:pt x="2426582" y="23325"/>
                    <a:pt x="2426582" y="52098"/>
                  </a:cubicBezTo>
                  <a:lnTo>
                    <a:pt x="2426582" y="986289"/>
                  </a:lnTo>
                  <a:cubicBezTo>
                    <a:pt x="2426582" y="1015062"/>
                    <a:pt x="2403257" y="1038387"/>
                    <a:pt x="2374484" y="1038387"/>
                  </a:cubicBezTo>
                  <a:lnTo>
                    <a:pt x="52098" y="1038387"/>
                  </a:lnTo>
                  <a:cubicBezTo>
                    <a:pt x="23325" y="1038387"/>
                    <a:pt x="0" y="1015062"/>
                    <a:pt x="0" y="986289"/>
                  </a:cubicBezTo>
                  <a:lnTo>
                    <a:pt x="0" y="52098"/>
                  </a:lnTo>
                  <a:cubicBezTo>
                    <a:pt x="0" y="23325"/>
                    <a:pt x="23325" y="0"/>
                    <a:pt x="520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26582" cy="1076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7389" y="1028700"/>
            <a:ext cx="4216729" cy="3942626"/>
            <a:chOff x="0" y="0"/>
            <a:chExt cx="1795633" cy="16789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5633" cy="1678910"/>
            </a:xfrm>
            <a:custGeom>
              <a:avLst/>
              <a:gdLst/>
              <a:ahLst/>
              <a:cxnLst/>
              <a:rect l="l" t="t" r="r" b="b"/>
              <a:pathLst>
                <a:path w="1795633" h="1678910">
                  <a:moveTo>
                    <a:pt x="141372" y="0"/>
                  </a:moveTo>
                  <a:lnTo>
                    <a:pt x="1654261" y="0"/>
                  </a:lnTo>
                  <a:cubicBezTo>
                    <a:pt x="1732339" y="0"/>
                    <a:pt x="1795633" y="63294"/>
                    <a:pt x="1795633" y="141372"/>
                  </a:cubicBezTo>
                  <a:lnTo>
                    <a:pt x="1795633" y="1537538"/>
                  </a:lnTo>
                  <a:cubicBezTo>
                    <a:pt x="1795633" y="1575032"/>
                    <a:pt x="1780739" y="1610991"/>
                    <a:pt x="1754226" y="1637503"/>
                  </a:cubicBezTo>
                  <a:cubicBezTo>
                    <a:pt x="1727714" y="1664016"/>
                    <a:pt x="1691755" y="1678910"/>
                    <a:pt x="1654261" y="1678910"/>
                  </a:cubicBezTo>
                  <a:lnTo>
                    <a:pt x="141372" y="1678910"/>
                  </a:lnTo>
                  <a:cubicBezTo>
                    <a:pt x="103878" y="1678910"/>
                    <a:pt x="67919" y="1664016"/>
                    <a:pt x="41407" y="1637503"/>
                  </a:cubicBezTo>
                  <a:cubicBezTo>
                    <a:pt x="14895" y="1610991"/>
                    <a:pt x="0" y="1575032"/>
                    <a:pt x="0" y="1537538"/>
                  </a:cubicBezTo>
                  <a:lnTo>
                    <a:pt x="0" y="141372"/>
                  </a:lnTo>
                  <a:cubicBezTo>
                    <a:pt x="0" y="103878"/>
                    <a:pt x="14895" y="67919"/>
                    <a:pt x="41407" y="41407"/>
                  </a:cubicBezTo>
                  <a:cubicBezTo>
                    <a:pt x="67919" y="14895"/>
                    <a:pt x="103878" y="0"/>
                    <a:pt x="1413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95633" cy="1717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530964" y="1748014"/>
            <a:ext cx="310882" cy="237048"/>
          </a:xfrm>
          <a:custGeom>
            <a:avLst/>
            <a:gdLst/>
            <a:ahLst/>
            <a:cxnLst/>
            <a:rect l="l" t="t" r="r" b="b"/>
            <a:pathLst>
              <a:path w="310882" h="237048">
                <a:moveTo>
                  <a:pt x="0" y="0"/>
                </a:moveTo>
                <a:lnTo>
                  <a:pt x="310882" y="0"/>
                </a:lnTo>
                <a:lnTo>
                  <a:pt x="310882" y="237048"/>
                </a:lnTo>
                <a:lnTo>
                  <a:pt x="0" y="23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5342801"/>
            <a:ext cx="8272788" cy="3942626"/>
            <a:chOff x="0" y="0"/>
            <a:chExt cx="2178841" cy="10383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8841" cy="1038387"/>
            </a:xfrm>
            <a:custGeom>
              <a:avLst/>
              <a:gdLst/>
              <a:ahLst/>
              <a:cxnLst/>
              <a:rect l="l" t="t" r="r" b="b"/>
              <a:pathLst>
                <a:path w="2178841" h="1038387">
                  <a:moveTo>
                    <a:pt x="58021" y="0"/>
                  </a:moveTo>
                  <a:lnTo>
                    <a:pt x="2120820" y="0"/>
                  </a:lnTo>
                  <a:cubicBezTo>
                    <a:pt x="2136208" y="0"/>
                    <a:pt x="2150966" y="6113"/>
                    <a:pt x="2161847" y="16994"/>
                  </a:cubicBezTo>
                  <a:cubicBezTo>
                    <a:pt x="2172728" y="27875"/>
                    <a:pt x="2178841" y="42633"/>
                    <a:pt x="2178841" y="58021"/>
                  </a:cubicBezTo>
                  <a:lnTo>
                    <a:pt x="2178841" y="980366"/>
                  </a:lnTo>
                  <a:cubicBezTo>
                    <a:pt x="2178841" y="995754"/>
                    <a:pt x="2172728" y="1010512"/>
                    <a:pt x="2161847" y="1021393"/>
                  </a:cubicBezTo>
                  <a:cubicBezTo>
                    <a:pt x="2150966" y="1032274"/>
                    <a:pt x="2136208" y="1038387"/>
                    <a:pt x="2120820" y="1038387"/>
                  </a:cubicBezTo>
                  <a:lnTo>
                    <a:pt x="58021" y="1038387"/>
                  </a:lnTo>
                  <a:cubicBezTo>
                    <a:pt x="25977" y="1038387"/>
                    <a:pt x="0" y="1012410"/>
                    <a:pt x="0" y="980366"/>
                  </a:cubicBezTo>
                  <a:lnTo>
                    <a:pt x="0" y="58021"/>
                  </a:lnTo>
                  <a:cubicBezTo>
                    <a:pt x="0" y="42633"/>
                    <a:pt x="6113" y="27875"/>
                    <a:pt x="16994" y="16994"/>
                  </a:cubicBezTo>
                  <a:cubicBezTo>
                    <a:pt x="27875" y="6113"/>
                    <a:pt x="42633" y="0"/>
                    <a:pt x="580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78841" cy="1076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92526" y="5315187"/>
            <a:ext cx="4216729" cy="3942626"/>
            <a:chOff x="0" y="0"/>
            <a:chExt cx="1795633" cy="1678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95633" cy="1678910"/>
            </a:xfrm>
            <a:custGeom>
              <a:avLst/>
              <a:gdLst/>
              <a:ahLst/>
              <a:cxnLst/>
              <a:rect l="l" t="t" r="r" b="b"/>
              <a:pathLst>
                <a:path w="1795633" h="1678910">
                  <a:moveTo>
                    <a:pt x="141372" y="0"/>
                  </a:moveTo>
                  <a:lnTo>
                    <a:pt x="1654261" y="0"/>
                  </a:lnTo>
                  <a:cubicBezTo>
                    <a:pt x="1732339" y="0"/>
                    <a:pt x="1795633" y="63294"/>
                    <a:pt x="1795633" y="141372"/>
                  </a:cubicBezTo>
                  <a:lnTo>
                    <a:pt x="1795633" y="1537538"/>
                  </a:lnTo>
                  <a:cubicBezTo>
                    <a:pt x="1795633" y="1575032"/>
                    <a:pt x="1780739" y="1610991"/>
                    <a:pt x="1754226" y="1637503"/>
                  </a:cubicBezTo>
                  <a:cubicBezTo>
                    <a:pt x="1727714" y="1664016"/>
                    <a:pt x="1691755" y="1678910"/>
                    <a:pt x="1654261" y="1678910"/>
                  </a:cubicBezTo>
                  <a:lnTo>
                    <a:pt x="141372" y="1678910"/>
                  </a:lnTo>
                  <a:cubicBezTo>
                    <a:pt x="103878" y="1678910"/>
                    <a:pt x="67919" y="1664016"/>
                    <a:pt x="41407" y="1637503"/>
                  </a:cubicBezTo>
                  <a:cubicBezTo>
                    <a:pt x="14895" y="1610991"/>
                    <a:pt x="0" y="1575032"/>
                    <a:pt x="0" y="1537538"/>
                  </a:cubicBezTo>
                  <a:lnTo>
                    <a:pt x="0" y="141372"/>
                  </a:lnTo>
                  <a:cubicBezTo>
                    <a:pt x="0" y="103878"/>
                    <a:pt x="14895" y="67919"/>
                    <a:pt x="41407" y="41407"/>
                  </a:cubicBezTo>
                  <a:cubicBezTo>
                    <a:pt x="67919" y="14895"/>
                    <a:pt x="103878" y="0"/>
                    <a:pt x="14137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95633" cy="1717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88890" y="6062115"/>
            <a:ext cx="310882" cy="237048"/>
          </a:xfrm>
          <a:custGeom>
            <a:avLst/>
            <a:gdLst/>
            <a:ahLst/>
            <a:cxnLst/>
            <a:rect l="l" t="t" r="r" b="b"/>
            <a:pathLst>
              <a:path w="310882" h="237048">
                <a:moveTo>
                  <a:pt x="0" y="0"/>
                </a:moveTo>
                <a:lnTo>
                  <a:pt x="310882" y="0"/>
                </a:lnTo>
                <a:lnTo>
                  <a:pt x="310882" y="237048"/>
                </a:lnTo>
                <a:lnTo>
                  <a:pt x="0" y="23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092347" y="5849186"/>
            <a:ext cx="3506808" cy="2874628"/>
          </a:xfrm>
          <a:custGeom>
            <a:avLst/>
            <a:gdLst/>
            <a:ahLst/>
            <a:cxnLst/>
            <a:rect l="l" t="t" r="r" b="b"/>
            <a:pathLst>
              <a:path w="3506808" h="2874628">
                <a:moveTo>
                  <a:pt x="0" y="0"/>
                </a:moveTo>
                <a:lnTo>
                  <a:pt x="3506808" y="0"/>
                </a:lnTo>
                <a:lnTo>
                  <a:pt x="3506808" y="2874628"/>
                </a:lnTo>
                <a:lnTo>
                  <a:pt x="0" y="2874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729398" y="688973"/>
            <a:ext cx="4353371" cy="2118082"/>
          </a:xfrm>
          <a:custGeom>
            <a:avLst/>
            <a:gdLst/>
            <a:ahLst/>
            <a:cxnLst/>
            <a:rect l="l" t="t" r="r" b="b"/>
            <a:pathLst>
              <a:path w="4353371" h="2118082">
                <a:moveTo>
                  <a:pt x="0" y="0"/>
                </a:moveTo>
                <a:lnTo>
                  <a:pt x="4353371" y="0"/>
                </a:lnTo>
                <a:lnTo>
                  <a:pt x="4353371" y="2118082"/>
                </a:lnTo>
                <a:lnTo>
                  <a:pt x="0" y="211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35619" y="1601165"/>
            <a:ext cx="4813186" cy="3370161"/>
          </a:xfrm>
          <a:custGeom>
            <a:avLst/>
            <a:gdLst/>
            <a:ahLst/>
            <a:cxnLst/>
            <a:rect l="l" t="t" r="r" b="b"/>
            <a:pathLst>
              <a:path w="4813186" h="3370161">
                <a:moveTo>
                  <a:pt x="0" y="0"/>
                </a:moveTo>
                <a:lnTo>
                  <a:pt x="4813186" y="0"/>
                </a:lnTo>
                <a:lnTo>
                  <a:pt x="4813186" y="3370161"/>
                </a:lnTo>
                <a:lnTo>
                  <a:pt x="0" y="337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369916" y="1580788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Band and Orchestra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69916" y="2342788"/>
            <a:ext cx="9444862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No Experience Needed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Can still do sports and KAP classes 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Directors will help you choose an instrument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Contests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49603" y="5894889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Choir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5419" y="6656889"/>
            <a:ext cx="9444862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No Experience Needed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Fall, Winter, and Spring concerts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Contests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Perform at an Astros game </a:t>
            </a:r>
          </a:p>
        </p:txBody>
      </p:sp>
      <p:sp>
        <p:nvSpPr>
          <p:cNvPr id="23" name="Freeform 23"/>
          <p:cNvSpPr/>
          <p:nvPr/>
        </p:nvSpPr>
        <p:spPr>
          <a:xfrm>
            <a:off x="13949862" y="4358966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33878" y="3132870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49198" y="8723814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1713226" y="0"/>
            <a:ext cx="7560945" cy="10287000"/>
          </a:xfrm>
          <a:custGeom>
            <a:avLst/>
            <a:gdLst/>
            <a:ahLst/>
            <a:cxnLst/>
            <a:rect l="l" t="t" r="r" b="b"/>
            <a:pathLst>
              <a:path w="7560945" h="10287000">
                <a:moveTo>
                  <a:pt x="7560945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7560945" y="0"/>
                </a:lnTo>
                <a:lnTo>
                  <a:pt x="7560945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5115" y="252166"/>
            <a:ext cx="14693306" cy="2725607"/>
            <a:chOff x="0" y="0"/>
            <a:chExt cx="3869842" cy="7178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69842" cy="717855"/>
            </a:xfrm>
            <a:custGeom>
              <a:avLst/>
              <a:gdLst/>
              <a:ahLst/>
              <a:cxnLst/>
              <a:rect l="l" t="t" r="r" b="b"/>
              <a:pathLst>
                <a:path w="3869842" h="717855">
                  <a:moveTo>
                    <a:pt x="16861" y="0"/>
                  </a:moveTo>
                  <a:lnTo>
                    <a:pt x="3852981" y="0"/>
                  </a:lnTo>
                  <a:cubicBezTo>
                    <a:pt x="3857453" y="0"/>
                    <a:pt x="3861742" y="1776"/>
                    <a:pt x="3864904" y="4938"/>
                  </a:cubicBezTo>
                  <a:cubicBezTo>
                    <a:pt x="3868066" y="8100"/>
                    <a:pt x="3869842" y="12389"/>
                    <a:pt x="3869842" y="16861"/>
                  </a:cubicBezTo>
                  <a:lnTo>
                    <a:pt x="3869842" y="700995"/>
                  </a:lnTo>
                  <a:cubicBezTo>
                    <a:pt x="3869842" y="705466"/>
                    <a:pt x="3868066" y="709755"/>
                    <a:pt x="3864904" y="712917"/>
                  </a:cubicBezTo>
                  <a:cubicBezTo>
                    <a:pt x="3861742" y="716079"/>
                    <a:pt x="3857453" y="717855"/>
                    <a:pt x="3852981" y="717855"/>
                  </a:cubicBezTo>
                  <a:lnTo>
                    <a:pt x="16861" y="717855"/>
                  </a:lnTo>
                  <a:cubicBezTo>
                    <a:pt x="7549" y="717855"/>
                    <a:pt x="0" y="710307"/>
                    <a:pt x="0" y="700995"/>
                  </a:cubicBezTo>
                  <a:lnTo>
                    <a:pt x="0" y="16861"/>
                  </a:lnTo>
                  <a:cubicBezTo>
                    <a:pt x="0" y="12389"/>
                    <a:pt x="1776" y="8100"/>
                    <a:pt x="4938" y="4938"/>
                  </a:cubicBezTo>
                  <a:cubicBezTo>
                    <a:pt x="8100" y="1776"/>
                    <a:pt x="12389" y="0"/>
                    <a:pt x="16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69842" cy="755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8777" y="810612"/>
            <a:ext cx="326884" cy="469101"/>
            <a:chOff x="0" y="0"/>
            <a:chExt cx="86093" cy="1235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093" cy="123549"/>
            </a:xfrm>
            <a:custGeom>
              <a:avLst/>
              <a:gdLst/>
              <a:ahLst/>
              <a:cxnLst/>
              <a:rect l="l" t="t" r="r" b="b"/>
              <a:pathLst>
                <a:path w="86093" h="123549">
                  <a:moveTo>
                    <a:pt x="43046" y="0"/>
                  </a:moveTo>
                  <a:lnTo>
                    <a:pt x="43046" y="0"/>
                  </a:lnTo>
                  <a:cubicBezTo>
                    <a:pt x="66820" y="0"/>
                    <a:pt x="86093" y="19273"/>
                    <a:pt x="86093" y="43046"/>
                  </a:cubicBezTo>
                  <a:lnTo>
                    <a:pt x="86093" y="80503"/>
                  </a:lnTo>
                  <a:cubicBezTo>
                    <a:pt x="86093" y="91919"/>
                    <a:pt x="81558" y="102869"/>
                    <a:pt x="73485" y="110941"/>
                  </a:cubicBezTo>
                  <a:cubicBezTo>
                    <a:pt x="65412" y="119014"/>
                    <a:pt x="54463" y="123549"/>
                    <a:pt x="43046" y="123549"/>
                  </a:cubicBezTo>
                  <a:lnTo>
                    <a:pt x="43046" y="123549"/>
                  </a:lnTo>
                  <a:cubicBezTo>
                    <a:pt x="31630" y="123549"/>
                    <a:pt x="20681" y="119014"/>
                    <a:pt x="12608" y="110941"/>
                  </a:cubicBezTo>
                  <a:cubicBezTo>
                    <a:pt x="4535" y="102869"/>
                    <a:pt x="0" y="91919"/>
                    <a:pt x="0" y="80503"/>
                  </a:cubicBezTo>
                  <a:lnTo>
                    <a:pt x="0" y="43046"/>
                  </a:lnTo>
                  <a:cubicBezTo>
                    <a:pt x="0" y="31630"/>
                    <a:pt x="4535" y="20681"/>
                    <a:pt x="12608" y="12608"/>
                  </a:cubicBezTo>
                  <a:cubicBezTo>
                    <a:pt x="20681" y="4535"/>
                    <a:pt x="31630" y="0"/>
                    <a:pt x="430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6093" cy="161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28854" y="964614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30" y="0"/>
                </a:lnTo>
                <a:lnTo>
                  <a:pt x="226730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85115" y="7182592"/>
            <a:ext cx="14124437" cy="2719920"/>
            <a:chOff x="0" y="0"/>
            <a:chExt cx="3720016" cy="716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0016" cy="716357"/>
            </a:xfrm>
            <a:custGeom>
              <a:avLst/>
              <a:gdLst/>
              <a:ahLst/>
              <a:cxnLst/>
              <a:rect l="l" t="t" r="r" b="b"/>
              <a:pathLst>
                <a:path w="3720016" h="716357">
                  <a:moveTo>
                    <a:pt x="17540" y="0"/>
                  </a:moveTo>
                  <a:lnTo>
                    <a:pt x="3702476" y="0"/>
                  </a:lnTo>
                  <a:cubicBezTo>
                    <a:pt x="3707128" y="0"/>
                    <a:pt x="3711590" y="1848"/>
                    <a:pt x="3714879" y="5137"/>
                  </a:cubicBezTo>
                  <a:cubicBezTo>
                    <a:pt x="3718168" y="8427"/>
                    <a:pt x="3720016" y="12888"/>
                    <a:pt x="3720016" y="17540"/>
                  </a:cubicBezTo>
                  <a:lnTo>
                    <a:pt x="3720016" y="698818"/>
                  </a:lnTo>
                  <a:cubicBezTo>
                    <a:pt x="3720016" y="703469"/>
                    <a:pt x="3718168" y="707931"/>
                    <a:pt x="3714879" y="711220"/>
                  </a:cubicBezTo>
                  <a:cubicBezTo>
                    <a:pt x="3711590" y="714509"/>
                    <a:pt x="3707128" y="716357"/>
                    <a:pt x="3702476" y="716357"/>
                  </a:cubicBezTo>
                  <a:lnTo>
                    <a:pt x="17540" y="716357"/>
                  </a:lnTo>
                  <a:cubicBezTo>
                    <a:pt x="12888" y="716357"/>
                    <a:pt x="8427" y="714509"/>
                    <a:pt x="5137" y="711220"/>
                  </a:cubicBezTo>
                  <a:cubicBezTo>
                    <a:pt x="1848" y="707931"/>
                    <a:pt x="0" y="703469"/>
                    <a:pt x="0" y="698818"/>
                  </a:cubicBezTo>
                  <a:lnTo>
                    <a:pt x="0" y="17540"/>
                  </a:lnTo>
                  <a:cubicBezTo>
                    <a:pt x="0" y="12888"/>
                    <a:pt x="1848" y="8427"/>
                    <a:pt x="5137" y="5137"/>
                  </a:cubicBezTo>
                  <a:cubicBezTo>
                    <a:pt x="8427" y="1848"/>
                    <a:pt x="12888" y="0"/>
                    <a:pt x="175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720016" cy="754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529453"/>
            <a:ext cx="326884" cy="326884"/>
            <a:chOff x="0" y="0"/>
            <a:chExt cx="86093" cy="860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093" cy="86093"/>
            </a:xfrm>
            <a:custGeom>
              <a:avLst/>
              <a:gdLst/>
              <a:ahLst/>
              <a:cxnLst/>
              <a:rect l="l" t="t" r="r" b="b"/>
              <a:pathLst>
                <a:path w="86093" h="86093">
                  <a:moveTo>
                    <a:pt x="43046" y="0"/>
                  </a:moveTo>
                  <a:lnTo>
                    <a:pt x="43046" y="0"/>
                  </a:lnTo>
                  <a:cubicBezTo>
                    <a:pt x="66820" y="0"/>
                    <a:pt x="86093" y="19273"/>
                    <a:pt x="86093" y="43046"/>
                  </a:cubicBezTo>
                  <a:lnTo>
                    <a:pt x="86093" y="43046"/>
                  </a:lnTo>
                  <a:cubicBezTo>
                    <a:pt x="86093" y="54463"/>
                    <a:pt x="81558" y="65412"/>
                    <a:pt x="73485" y="73485"/>
                  </a:cubicBezTo>
                  <a:cubicBezTo>
                    <a:pt x="65412" y="81558"/>
                    <a:pt x="54463" y="86093"/>
                    <a:pt x="43046" y="86093"/>
                  </a:cubicBezTo>
                  <a:lnTo>
                    <a:pt x="43046" y="86093"/>
                  </a:lnTo>
                  <a:cubicBezTo>
                    <a:pt x="31630" y="86093"/>
                    <a:pt x="20681" y="81558"/>
                    <a:pt x="12608" y="73485"/>
                  </a:cubicBezTo>
                  <a:cubicBezTo>
                    <a:pt x="4535" y="65412"/>
                    <a:pt x="0" y="54463"/>
                    <a:pt x="0" y="43046"/>
                  </a:cubicBezTo>
                  <a:lnTo>
                    <a:pt x="0" y="43046"/>
                  </a:lnTo>
                  <a:cubicBezTo>
                    <a:pt x="0" y="31630"/>
                    <a:pt x="4535" y="20681"/>
                    <a:pt x="12608" y="12608"/>
                  </a:cubicBezTo>
                  <a:cubicBezTo>
                    <a:pt x="20681" y="4535"/>
                    <a:pt x="31630" y="0"/>
                    <a:pt x="430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6093" cy="12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78777" y="7606454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30" y="0"/>
                </a:lnTo>
                <a:lnTo>
                  <a:pt x="226730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41276" y="2822763"/>
            <a:ext cx="6126421" cy="2879418"/>
          </a:xfrm>
          <a:custGeom>
            <a:avLst/>
            <a:gdLst/>
            <a:ahLst/>
            <a:cxnLst/>
            <a:rect l="l" t="t" r="r" b="b"/>
            <a:pathLst>
              <a:path w="6126421" h="2879418">
                <a:moveTo>
                  <a:pt x="0" y="0"/>
                </a:moveTo>
                <a:lnTo>
                  <a:pt x="6126420" y="0"/>
                </a:lnTo>
                <a:lnTo>
                  <a:pt x="6126420" y="2879418"/>
                </a:lnTo>
                <a:lnTo>
                  <a:pt x="0" y="2879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556000" y="3589724"/>
            <a:ext cx="6560169" cy="4715121"/>
          </a:xfrm>
          <a:custGeom>
            <a:avLst/>
            <a:gdLst/>
            <a:ahLst/>
            <a:cxnLst/>
            <a:rect l="l" t="t" r="r" b="b"/>
            <a:pathLst>
              <a:path w="6560169" h="4715121">
                <a:moveTo>
                  <a:pt x="0" y="0"/>
                </a:moveTo>
                <a:lnTo>
                  <a:pt x="6560168" y="0"/>
                </a:lnTo>
                <a:lnTo>
                  <a:pt x="6560168" y="4715122"/>
                </a:lnTo>
                <a:lnTo>
                  <a:pt x="0" y="4715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76020" y="531227"/>
            <a:ext cx="57850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599" b="1" spc="-11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1794" y="1270188"/>
            <a:ext cx="1271149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Painting , drawing, ceramics, paper mache, fiber art, art vocab, art history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Art contests: Houston Livestock Show &amp; Rodeo, Scholastic Event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0135" y="7345948"/>
            <a:ext cx="57850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5599" b="1" spc="-11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Theatre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6020" y="8295321"/>
            <a:ext cx="1271149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Acting skills, theatre productions, extracurricular opportunities</a:t>
            </a:r>
          </a:p>
          <a:p>
            <a:pPr marL="734059" lvl="1" indent="-367030" algn="just">
              <a:lnSpc>
                <a:spcPts val="4079"/>
              </a:lnSpc>
              <a:buFont typeface="Arial"/>
              <a:buChar char="•"/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Extra curricular- Fall Musical, Spring Play, Coffee House (Talent Show)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53658" y="3433106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2"/>
                </a:lnTo>
                <a:lnTo>
                  <a:pt x="0" y="956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562351" y="5143500"/>
            <a:ext cx="956221" cy="956221"/>
          </a:xfrm>
          <a:custGeom>
            <a:avLst/>
            <a:gdLst/>
            <a:ahLst/>
            <a:cxnLst/>
            <a:rect l="l" t="t" r="r" b="b"/>
            <a:pathLst>
              <a:path w="956221" h="956221">
                <a:moveTo>
                  <a:pt x="0" y="0"/>
                </a:moveTo>
                <a:lnTo>
                  <a:pt x="956221" y="0"/>
                </a:lnTo>
                <a:lnTo>
                  <a:pt x="956221" y="956221"/>
                </a:lnTo>
                <a:lnTo>
                  <a:pt x="0" y="95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02139" y="231888"/>
            <a:ext cx="12906176" cy="2066306"/>
            <a:chOff x="0" y="0"/>
            <a:chExt cx="3399157" cy="5442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9157" cy="544212"/>
            </a:xfrm>
            <a:custGeom>
              <a:avLst/>
              <a:gdLst/>
              <a:ahLst/>
              <a:cxnLst/>
              <a:rect l="l" t="t" r="r" b="b"/>
              <a:pathLst>
                <a:path w="3399157" h="544212">
                  <a:moveTo>
                    <a:pt x="45589" y="0"/>
                  </a:moveTo>
                  <a:lnTo>
                    <a:pt x="3353568" y="0"/>
                  </a:lnTo>
                  <a:cubicBezTo>
                    <a:pt x="3378746" y="0"/>
                    <a:pt x="3399157" y="20411"/>
                    <a:pt x="3399157" y="45589"/>
                  </a:cubicBezTo>
                  <a:lnTo>
                    <a:pt x="3399157" y="498623"/>
                  </a:lnTo>
                  <a:cubicBezTo>
                    <a:pt x="3399157" y="523801"/>
                    <a:pt x="3378746" y="544212"/>
                    <a:pt x="3353568" y="544212"/>
                  </a:cubicBezTo>
                  <a:lnTo>
                    <a:pt x="45589" y="544212"/>
                  </a:lnTo>
                  <a:cubicBezTo>
                    <a:pt x="20411" y="544212"/>
                    <a:pt x="0" y="523801"/>
                    <a:pt x="0" y="498623"/>
                  </a:cubicBezTo>
                  <a:lnTo>
                    <a:pt x="0" y="45589"/>
                  </a:lnTo>
                  <a:cubicBezTo>
                    <a:pt x="0" y="20411"/>
                    <a:pt x="20411" y="0"/>
                    <a:pt x="4558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99157" cy="582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686840"/>
            <a:ext cx="2793247" cy="2646234"/>
          </a:xfrm>
          <a:custGeom>
            <a:avLst/>
            <a:gdLst/>
            <a:ahLst/>
            <a:cxnLst/>
            <a:rect l="l" t="t" r="r" b="b"/>
            <a:pathLst>
              <a:path w="2793247" h="2646234">
                <a:moveTo>
                  <a:pt x="0" y="0"/>
                </a:moveTo>
                <a:lnTo>
                  <a:pt x="2793247" y="0"/>
                </a:lnTo>
                <a:lnTo>
                  <a:pt x="2793247" y="2646233"/>
                </a:lnTo>
                <a:lnTo>
                  <a:pt x="0" y="264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37208" y="666976"/>
            <a:ext cx="11445269" cy="993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5"/>
              </a:lnSpc>
              <a:spcBef>
                <a:spcPct val="0"/>
              </a:spcBef>
            </a:pPr>
            <a:r>
              <a:rPr lang="en-US" sz="583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Choosing Courses for next year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12690" y="2535223"/>
            <a:ext cx="13193821" cy="6848378"/>
            <a:chOff x="0" y="0"/>
            <a:chExt cx="2790402" cy="1448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90402" cy="1448384"/>
            </a:xfrm>
            <a:custGeom>
              <a:avLst/>
              <a:gdLst/>
              <a:ahLst/>
              <a:cxnLst/>
              <a:rect l="l" t="t" r="r" b="b"/>
              <a:pathLst>
                <a:path w="2790402" h="1448384">
                  <a:moveTo>
                    <a:pt x="930636" y="19070"/>
                  </a:moveTo>
                  <a:cubicBezTo>
                    <a:pt x="1073231" y="7556"/>
                    <a:pt x="1236330" y="0"/>
                    <a:pt x="1395952" y="0"/>
                  </a:cubicBezTo>
                  <a:cubicBezTo>
                    <a:pt x="1555579" y="0"/>
                    <a:pt x="1709180" y="6476"/>
                    <a:pt x="1850729" y="17990"/>
                  </a:cubicBezTo>
                  <a:cubicBezTo>
                    <a:pt x="1853744" y="18350"/>
                    <a:pt x="1856755" y="18350"/>
                    <a:pt x="1859765" y="18710"/>
                  </a:cubicBezTo>
                  <a:cubicBezTo>
                    <a:pt x="2391342" y="64765"/>
                    <a:pt x="2782873" y="186379"/>
                    <a:pt x="2790402" y="342620"/>
                  </a:cubicBezTo>
                  <a:lnTo>
                    <a:pt x="2790402" y="1414058"/>
                  </a:lnTo>
                  <a:cubicBezTo>
                    <a:pt x="2790402" y="1423162"/>
                    <a:pt x="2786785" y="1431893"/>
                    <a:pt x="2780348" y="1438330"/>
                  </a:cubicBezTo>
                  <a:cubicBezTo>
                    <a:pt x="2773910" y="1444768"/>
                    <a:pt x="2765179" y="1448384"/>
                    <a:pt x="2756075" y="1448384"/>
                  </a:cubicBezTo>
                  <a:lnTo>
                    <a:pt x="34327" y="1448384"/>
                  </a:lnTo>
                  <a:cubicBezTo>
                    <a:pt x="25223" y="1448384"/>
                    <a:pt x="16492" y="1444768"/>
                    <a:pt x="10054" y="1438330"/>
                  </a:cubicBezTo>
                  <a:cubicBezTo>
                    <a:pt x="3617" y="1431893"/>
                    <a:pt x="0" y="1423162"/>
                    <a:pt x="0" y="1414058"/>
                  </a:cubicBezTo>
                  <a:lnTo>
                    <a:pt x="0" y="343441"/>
                  </a:lnTo>
                  <a:cubicBezTo>
                    <a:pt x="7529" y="185660"/>
                    <a:pt x="393036" y="64045"/>
                    <a:pt x="930636" y="19070"/>
                  </a:cubicBezTo>
                  <a:lnTo>
                    <a:pt x="930636" y="19070"/>
                  </a:ln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8900"/>
              <a:ext cx="2790402" cy="135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83406" y="3531904"/>
            <a:ext cx="11649968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998" b="1" spc="-79">
                <a:solidFill>
                  <a:srgbClr val="A40423"/>
                </a:solidFill>
                <a:latin typeface="Aileron Bold"/>
                <a:ea typeface="Aileron Bold"/>
                <a:cs typeface="Aileron Bold"/>
                <a:sym typeface="Aileron Bold"/>
              </a:rPr>
              <a:t>All students must sign up for the following courses: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54660" y="4110432"/>
            <a:ext cx="13164471" cy="527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English</a:t>
            </a:r>
          </a:p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</a:t>
            </a:r>
          </a:p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Science</a:t>
            </a:r>
          </a:p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Social Studies</a:t>
            </a:r>
          </a:p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</a:t>
            </a:r>
          </a:p>
          <a:p>
            <a:pPr marL="604515" lvl="1" indent="-302257" algn="l">
              <a:lnSpc>
                <a:spcPts val="5263"/>
              </a:lnSpc>
              <a:buAutoNum type="arabicPeriod"/>
            </a:pPr>
            <a:r>
              <a:rPr lang="en-US" sz="2799" b="1">
                <a:solidFill>
                  <a:srgbClr val="A4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 Elective choice and 3 alternate electives (just in case your first choice is full) </a:t>
            </a:r>
          </a:p>
          <a:p>
            <a:pPr algn="l">
              <a:lnSpc>
                <a:spcPts val="5263"/>
              </a:lnSpc>
            </a:pPr>
            <a:endParaRPr lang="en-US" sz="2799" b="1">
              <a:solidFill>
                <a:srgbClr val="A404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9926" y="480943"/>
            <a:ext cx="11301259" cy="1582176"/>
          </a:xfrm>
          <a:custGeom>
            <a:avLst/>
            <a:gdLst/>
            <a:ahLst/>
            <a:cxnLst/>
            <a:rect l="l" t="t" r="r" b="b"/>
            <a:pathLst>
              <a:path w="11301259" h="1582176">
                <a:moveTo>
                  <a:pt x="0" y="0"/>
                </a:moveTo>
                <a:lnTo>
                  <a:pt x="11301259" y="0"/>
                </a:lnTo>
                <a:lnTo>
                  <a:pt x="11301259" y="1582176"/>
                </a:lnTo>
                <a:lnTo>
                  <a:pt x="0" y="158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5869" y="2181825"/>
            <a:ext cx="6235533" cy="7809850"/>
          </a:xfrm>
          <a:custGeom>
            <a:avLst/>
            <a:gdLst/>
            <a:ahLst/>
            <a:cxnLst/>
            <a:rect l="l" t="t" r="r" b="b"/>
            <a:pathLst>
              <a:path w="6235533" h="7809850">
                <a:moveTo>
                  <a:pt x="0" y="0"/>
                </a:moveTo>
                <a:lnTo>
                  <a:pt x="6235533" y="0"/>
                </a:lnTo>
                <a:lnTo>
                  <a:pt x="6235533" y="7809851"/>
                </a:lnTo>
                <a:lnTo>
                  <a:pt x="0" y="7809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74077" y="2302765"/>
            <a:ext cx="7869856" cy="7567970"/>
          </a:xfrm>
          <a:custGeom>
            <a:avLst/>
            <a:gdLst/>
            <a:ahLst/>
            <a:cxnLst/>
            <a:rect l="l" t="t" r="r" b="b"/>
            <a:pathLst>
              <a:path w="7869856" h="7567970">
                <a:moveTo>
                  <a:pt x="0" y="0"/>
                </a:moveTo>
                <a:lnTo>
                  <a:pt x="7869856" y="0"/>
                </a:lnTo>
                <a:lnTo>
                  <a:pt x="7869856" y="7567971"/>
                </a:lnTo>
                <a:lnTo>
                  <a:pt x="0" y="7567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895942" y="4386001"/>
            <a:ext cx="2788748" cy="2760274"/>
          </a:xfrm>
          <a:custGeom>
            <a:avLst/>
            <a:gdLst/>
            <a:ahLst/>
            <a:cxnLst/>
            <a:rect l="l" t="t" r="r" b="b"/>
            <a:pathLst>
              <a:path w="2788748" h="2760274">
                <a:moveTo>
                  <a:pt x="0" y="0"/>
                </a:moveTo>
                <a:lnTo>
                  <a:pt x="2788748" y="0"/>
                </a:lnTo>
                <a:lnTo>
                  <a:pt x="2788748" y="2760274"/>
                </a:lnTo>
                <a:lnTo>
                  <a:pt x="0" y="2760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5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97438" y="5143500"/>
            <a:ext cx="2793247" cy="2646234"/>
          </a:xfrm>
          <a:custGeom>
            <a:avLst/>
            <a:gdLst/>
            <a:ahLst/>
            <a:cxnLst/>
            <a:rect l="l" t="t" r="r" b="b"/>
            <a:pathLst>
              <a:path w="2793247" h="2646234">
                <a:moveTo>
                  <a:pt x="0" y="0"/>
                </a:moveTo>
                <a:lnTo>
                  <a:pt x="2793246" y="0"/>
                </a:lnTo>
                <a:lnTo>
                  <a:pt x="2793246" y="2646234"/>
                </a:lnTo>
                <a:lnTo>
                  <a:pt x="0" y="264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0613" y="2486025"/>
            <a:ext cx="18177387" cy="780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323" lvl="1" indent="-431661" algn="l">
              <a:lnSpc>
                <a:spcPts val="4798"/>
              </a:lnSpc>
              <a:buFont typeface="Arial"/>
              <a:buChar char="•"/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Students use their school username and password to access the SchooLinks tile on the Katy Cloud February 3-7 </a:t>
            </a:r>
          </a:p>
          <a:p>
            <a:pPr algn="l">
              <a:lnSpc>
                <a:spcPts val="4798"/>
              </a:lnSpc>
            </a:pPr>
            <a:endParaRPr lang="en-US" sz="3998" b="1" spc="-79">
              <a:solidFill>
                <a:srgbClr val="FFDE59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marL="863323" lvl="1" indent="-431661" algn="l">
              <a:lnSpc>
                <a:spcPts val="4798"/>
              </a:lnSpc>
              <a:buFont typeface="Arial"/>
              <a:buChar char="•"/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Students use their course worksheet to choose their 4 core classes and 1 elective for 6th grade</a:t>
            </a:r>
          </a:p>
          <a:p>
            <a:pPr algn="l">
              <a:lnSpc>
                <a:spcPts val="4798"/>
              </a:lnSpc>
            </a:pPr>
            <a:endParaRPr lang="en-US" sz="3998" b="1" spc="-79">
              <a:solidFill>
                <a:srgbClr val="FFDE59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marL="863323" lvl="1" indent="-431661" algn="l">
              <a:lnSpc>
                <a:spcPts val="4798"/>
              </a:lnSpc>
              <a:buFont typeface="Arial"/>
              <a:buChar char="•"/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Enter Alternate Courses in order of preference</a:t>
            </a:r>
          </a:p>
          <a:p>
            <a:pPr algn="l">
              <a:lnSpc>
                <a:spcPts val="4798"/>
              </a:lnSpc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</a:p>
          <a:p>
            <a:pPr marL="863323" lvl="1" indent="-431661" algn="l">
              <a:lnSpc>
                <a:spcPts val="4798"/>
              </a:lnSpc>
              <a:buFont typeface="Arial"/>
              <a:buChar char="•"/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The must confirm the courses and save </a:t>
            </a:r>
          </a:p>
          <a:p>
            <a:pPr algn="l">
              <a:lnSpc>
                <a:spcPts val="4798"/>
              </a:lnSpc>
            </a:pPr>
            <a:endParaRPr lang="en-US" sz="3998" b="1" spc="-79">
              <a:solidFill>
                <a:srgbClr val="FFDE59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marL="863323" lvl="1" indent="-431661" algn="l">
              <a:lnSpc>
                <a:spcPts val="4798"/>
              </a:lnSpc>
              <a:buFont typeface="Arial"/>
              <a:buChar char="•"/>
            </a:pPr>
            <a:r>
              <a:rPr lang="en-US" sz="3998" b="1" spc="-79">
                <a:solidFill>
                  <a:srgbClr val="FFDE59"/>
                </a:solidFill>
                <a:latin typeface="Aileron Bold"/>
                <a:ea typeface="Aileron Bold"/>
                <a:cs typeface="Aileron Bold"/>
                <a:sym typeface="Aileron Bold"/>
              </a:rPr>
              <a:t>The 5th grade Counselor will check that courses are entered correctly</a:t>
            </a:r>
          </a:p>
          <a:p>
            <a:pPr algn="l">
              <a:lnSpc>
                <a:spcPts val="4798"/>
              </a:lnSpc>
            </a:pPr>
            <a:endParaRPr lang="en-US" sz="3998" b="1" spc="-79">
              <a:solidFill>
                <a:srgbClr val="FFDE59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4798"/>
              </a:lnSpc>
            </a:pPr>
            <a:endParaRPr lang="en-US" sz="3998" b="1" spc="-79">
              <a:solidFill>
                <a:srgbClr val="FFDE59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18071" y="623559"/>
            <a:ext cx="8476071" cy="117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65"/>
              </a:lnSpc>
            </a:pPr>
            <a:r>
              <a:rPr lang="en-US" sz="10079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Schoollinks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64488" y="1028700"/>
            <a:ext cx="2893376" cy="4267154"/>
          </a:xfrm>
          <a:custGeom>
            <a:avLst/>
            <a:gdLst/>
            <a:ahLst/>
            <a:cxnLst/>
            <a:rect l="l" t="t" r="r" b="b"/>
            <a:pathLst>
              <a:path w="2893376" h="4267154">
                <a:moveTo>
                  <a:pt x="0" y="0"/>
                </a:moveTo>
                <a:lnTo>
                  <a:pt x="2893376" y="0"/>
                </a:lnTo>
                <a:lnTo>
                  <a:pt x="2893376" y="4267154"/>
                </a:lnTo>
                <a:lnTo>
                  <a:pt x="0" y="426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1119" y="1512387"/>
            <a:ext cx="11301259" cy="3757669"/>
          </a:xfrm>
          <a:custGeom>
            <a:avLst/>
            <a:gdLst/>
            <a:ahLst/>
            <a:cxnLst/>
            <a:rect l="l" t="t" r="r" b="b"/>
            <a:pathLst>
              <a:path w="11301259" h="3757669">
                <a:moveTo>
                  <a:pt x="0" y="0"/>
                </a:moveTo>
                <a:lnTo>
                  <a:pt x="11301259" y="0"/>
                </a:lnTo>
                <a:lnTo>
                  <a:pt x="11301259" y="3757668"/>
                </a:lnTo>
                <a:lnTo>
                  <a:pt x="0" y="3757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88764" y="5678780"/>
            <a:ext cx="13928683" cy="4248248"/>
          </a:xfrm>
          <a:custGeom>
            <a:avLst/>
            <a:gdLst/>
            <a:ahLst/>
            <a:cxnLst/>
            <a:rect l="l" t="t" r="r" b="b"/>
            <a:pathLst>
              <a:path w="13928683" h="4248248">
                <a:moveTo>
                  <a:pt x="0" y="0"/>
                </a:moveTo>
                <a:lnTo>
                  <a:pt x="13928683" y="0"/>
                </a:lnTo>
                <a:lnTo>
                  <a:pt x="13928683" y="4248248"/>
                </a:lnTo>
                <a:lnTo>
                  <a:pt x="0" y="424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428430" y="361950"/>
            <a:ext cx="8476071" cy="117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65"/>
              </a:lnSpc>
            </a:pPr>
            <a:r>
              <a:rPr lang="en-US" sz="10079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Schoollinks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780" y="1028700"/>
            <a:ext cx="10974852" cy="3184113"/>
          </a:xfrm>
          <a:custGeom>
            <a:avLst/>
            <a:gdLst/>
            <a:ahLst/>
            <a:cxnLst/>
            <a:rect l="l" t="t" r="r" b="b"/>
            <a:pathLst>
              <a:path w="10974852" h="3184113">
                <a:moveTo>
                  <a:pt x="0" y="0"/>
                </a:moveTo>
                <a:lnTo>
                  <a:pt x="10974852" y="0"/>
                </a:lnTo>
                <a:lnTo>
                  <a:pt x="10974852" y="3184113"/>
                </a:lnTo>
                <a:lnTo>
                  <a:pt x="0" y="3184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36283" y="4368768"/>
            <a:ext cx="5332245" cy="221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2"/>
              </a:lnSpc>
              <a:spcBef>
                <a:spcPct val="0"/>
              </a:spcBef>
            </a:pPr>
            <a:r>
              <a:rPr lang="en-US" sz="4180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can choose aca or Kap and classes will populate all 3 grades </a:t>
            </a:r>
          </a:p>
        </p:txBody>
      </p:sp>
      <p:sp>
        <p:nvSpPr>
          <p:cNvPr id="4" name="Freeform 4"/>
          <p:cNvSpPr/>
          <p:nvPr/>
        </p:nvSpPr>
        <p:spPr>
          <a:xfrm>
            <a:off x="7513912" y="3420343"/>
            <a:ext cx="5003733" cy="6691233"/>
          </a:xfrm>
          <a:custGeom>
            <a:avLst/>
            <a:gdLst/>
            <a:ahLst/>
            <a:cxnLst/>
            <a:rect l="l" t="t" r="r" b="b"/>
            <a:pathLst>
              <a:path w="5003733" h="6691233">
                <a:moveTo>
                  <a:pt x="0" y="0"/>
                </a:moveTo>
                <a:lnTo>
                  <a:pt x="5003733" y="0"/>
                </a:lnTo>
                <a:lnTo>
                  <a:pt x="5003733" y="6691233"/>
                </a:lnTo>
                <a:lnTo>
                  <a:pt x="0" y="6691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885205" y="2480961"/>
            <a:ext cx="5293901" cy="339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911" lvl="1" indent="-262455" algn="l">
              <a:lnSpc>
                <a:spcPts val="3403"/>
              </a:lnSpc>
              <a:buFont typeface="Arial"/>
              <a:buChar char="•"/>
            </a:pPr>
            <a:r>
              <a:rPr lang="en-US" sz="2431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trash can to delete to add something else</a:t>
            </a:r>
          </a:p>
          <a:p>
            <a:pPr marL="524911" lvl="1" indent="-262455" algn="l">
              <a:lnSpc>
                <a:spcPts val="3403"/>
              </a:lnSpc>
              <a:buFont typeface="Arial"/>
              <a:buChar char="•"/>
            </a:pPr>
            <a:r>
              <a:rPr lang="en-US" sz="2431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uncheck the box next to KAP, then can search for a class</a:t>
            </a:r>
          </a:p>
          <a:p>
            <a:pPr marL="524911" lvl="1" indent="-262455" algn="l">
              <a:lnSpc>
                <a:spcPts val="3403"/>
              </a:lnSpc>
              <a:buFont typeface="Arial"/>
              <a:buChar char="•"/>
            </a:pPr>
            <a:r>
              <a:rPr lang="en-US" sz="2431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if it is grayed out, it is already on their plan</a:t>
            </a:r>
          </a:p>
          <a:p>
            <a:pPr marL="524911" lvl="1" indent="-262455" algn="l">
              <a:lnSpc>
                <a:spcPts val="3403"/>
              </a:lnSpc>
              <a:buFont typeface="Arial"/>
              <a:buChar char="•"/>
            </a:pPr>
            <a:r>
              <a:rPr lang="en-US" sz="2431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Continue button in top righ takes you to the next subject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77255" y="908255"/>
            <a:ext cx="8476071" cy="117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65"/>
              </a:lnSpc>
            </a:pPr>
            <a:r>
              <a:rPr lang="en-US" sz="10079">
                <a:solidFill>
                  <a:srgbClr val="FFDE59"/>
                </a:solidFill>
                <a:latin typeface="Checkin"/>
                <a:ea typeface="Checkin"/>
                <a:cs typeface="Checkin"/>
                <a:sym typeface="Checkin"/>
              </a:rPr>
              <a:t>Schoollinks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144500" y="0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70423">
                    <a:alpha val="100000"/>
                  </a:srgbClr>
                </a:gs>
                <a:gs pos="100000">
                  <a:srgbClr val="70001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897549" y="2628454"/>
            <a:ext cx="8855263" cy="0"/>
          </a:xfrm>
          <a:prstGeom prst="line">
            <a:avLst/>
          </a:prstGeom>
          <a:ln w="76200" cap="rnd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E1E1E1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-1352017" y="0"/>
            <a:ext cx="8473916" cy="10287000"/>
          </a:xfrm>
          <a:custGeom>
            <a:avLst/>
            <a:gdLst/>
            <a:ahLst/>
            <a:cxnLst/>
            <a:rect l="l" t="t" r="r" b="b"/>
            <a:pathLst>
              <a:path w="8473916" h="10287000">
                <a:moveTo>
                  <a:pt x="0" y="10287000"/>
                </a:moveTo>
                <a:lnTo>
                  <a:pt x="8473916" y="10287000"/>
                </a:lnTo>
                <a:lnTo>
                  <a:pt x="8473916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247595"/>
            <a:ext cx="4965790" cy="7791810"/>
            <a:chOff x="0" y="0"/>
            <a:chExt cx="660400" cy="10362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1036232"/>
            </a:xfrm>
            <a:custGeom>
              <a:avLst/>
              <a:gdLst/>
              <a:ahLst/>
              <a:cxnLst/>
              <a:rect l="l" t="t" r="r" b="b"/>
              <a:pathLst>
                <a:path w="660400" h="103623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3465"/>
                  </a:cubicBezTo>
                  <a:lnTo>
                    <a:pt x="660400" y="929827"/>
                  </a:lnTo>
                  <a:cubicBezTo>
                    <a:pt x="660400" y="958047"/>
                    <a:pt x="649189" y="985112"/>
                    <a:pt x="629235" y="1005067"/>
                  </a:cubicBezTo>
                  <a:cubicBezTo>
                    <a:pt x="609280" y="1025022"/>
                    <a:pt x="582215" y="1036232"/>
                    <a:pt x="553995" y="1036232"/>
                  </a:cubicBezTo>
                  <a:lnTo>
                    <a:pt x="106405" y="1036232"/>
                  </a:lnTo>
                  <a:cubicBezTo>
                    <a:pt x="78185" y="1036232"/>
                    <a:pt x="51120" y="1025022"/>
                    <a:pt x="31165" y="1005067"/>
                  </a:cubicBezTo>
                  <a:cubicBezTo>
                    <a:pt x="11211" y="985112"/>
                    <a:pt x="0" y="958047"/>
                    <a:pt x="0" y="929827"/>
                  </a:cubicBezTo>
                  <a:lnTo>
                    <a:pt x="0" y="333987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8900"/>
              <a:ext cx="660400" cy="94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6932" y="1572665"/>
            <a:ext cx="4309326" cy="7141669"/>
            <a:chOff x="0" y="0"/>
            <a:chExt cx="19966064" cy="330889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966051" cy="33088960"/>
            </a:xfrm>
            <a:custGeom>
              <a:avLst/>
              <a:gdLst/>
              <a:ahLst/>
              <a:cxnLst/>
              <a:rect l="l" t="t" r="r" b="b"/>
              <a:pathLst>
                <a:path w="19966051" h="33088960">
                  <a:moveTo>
                    <a:pt x="9983089" y="0"/>
                  </a:moveTo>
                  <a:cubicBezTo>
                    <a:pt x="4476242" y="0"/>
                    <a:pt x="12192" y="4464050"/>
                    <a:pt x="12192" y="9970897"/>
                  </a:cubicBezTo>
                  <a:lnTo>
                    <a:pt x="12192" y="9982200"/>
                  </a:lnTo>
                  <a:cubicBezTo>
                    <a:pt x="4699" y="9992360"/>
                    <a:pt x="0" y="10004933"/>
                    <a:pt x="0" y="10018649"/>
                  </a:cubicBezTo>
                  <a:lnTo>
                    <a:pt x="0" y="30186250"/>
                  </a:lnTo>
                  <a:cubicBezTo>
                    <a:pt x="0" y="31789244"/>
                    <a:pt x="1299718" y="33088960"/>
                    <a:pt x="2902712" y="33088960"/>
                  </a:cubicBezTo>
                  <a:lnTo>
                    <a:pt x="17002761" y="33088960"/>
                  </a:lnTo>
                  <a:cubicBezTo>
                    <a:pt x="18639282" y="33088960"/>
                    <a:pt x="19966051" y="31762319"/>
                    <a:pt x="19966051" y="30125798"/>
                  </a:cubicBezTo>
                  <a:lnTo>
                    <a:pt x="19966051" y="10018522"/>
                  </a:lnTo>
                  <a:cubicBezTo>
                    <a:pt x="19966051" y="10004933"/>
                    <a:pt x="19961352" y="9992233"/>
                    <a:pt x="19953860" y="9982073"/>
                  </a:cubicBezTo>
                  <a:lnTo>
                    <a:pt x="19953860" y="9970770"/>
                  </a:lnTo>
                  <a:cubicBezTo>
                    <a:pt x="19953860" y="4464050"/>
                    <a:pt x="15489810" y="0"/>
                    <a:pt x="9983089" y="0"/>
                  </a:cubicBezTo>
                  <a:close/>
                </a:path>
              </a:pathLst>
            </a:custGeom>
            <a:blipFill>
              <a:blip r:embed="rId4"/>
              <a:stretch>
                <a:fillRect l="-74372" r="-743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94080" y="3335983"/>
            <a:ext cx="11314674" cy="524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 spc="-224">
                <a:solidFill>
                  <a:srgbClr val="FFE197"/>
                </a:solidFill>
                <a:latin typeface="Oswald Bold"/>
                <a:ea typeface="Oswald Bold"/>
                <a:cs typeface="Oswald Bold"/>
                <a:sym typeface="Oswald Bold"/>
              </a:rPr>
              <a:t>PLEASE DIRECT QUESTIONS TO YOUR 5TH GRADE COUNSELOR UNTIL MAY </a:t>
            </a:r>
          </a:p>
          <a:p>
            <a:pPr algn="l">
              <a:lnSpc>
                <a:spcPts val="10499"/>
              </a:lnSpc>
            </a:pPr>
            <a:endParaRPr lang="en-US" sz="7499" b="1" spc="-224">
              <a:solidFill>
                <a:srgbClr val="FFE197"/>
              </a:solidFill>
              <a:latin typeface="Oswald Bold"/>
              <a:ea typeface="Oswald Bold"/>
              <a:cs typeface="Oswald Bold"/>
              <a:sym typeface="Oswa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508514" y="791615"/>
            <a:ext cx="10244298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spc="-6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Please Carefully consider your elective choices. If you do not recieve your first choice, your second or third choice will be put on your schedule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3979" y="284254"/>
            <a:ext cx="9299933" cy="5930162"/>
            <a:chOff x="0" y="0"/>
            <a:chExt cx="2449365" cy="1561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9365" cy="1561853"/>
            </a:xfrm>
            <a:custGeom>
              <a:avLst/>
              <a:gdLst/>
              <a:ahLst/>
              <a:cxnLst/>
              <a:rect l="l" t="t" r="r" b="b"/>
              <a:pathLst>
                <a:path w="2449365" h="1561853">
                  <a:moveTo>
                    <a:pt x="76587" y="0"/>
                  </a:moveTo>
                  <a:lnTo>
                    <a:pt x="2372778" y="0"/>
                  </a:lnTo>
                  <a:cubicBezTo>
                    <a:pt x="2393090" y="0"/>
                    <a:pt x="2412570" y="8069"/>
                    <a:pt x="2426933" y="22432"/>
                  </a:cubicBezTo>
                  <a:cubicBezTo>
                    <a:pt x="2441296" y="36795"/>
                    <a:pt x="2449365" y="56275"/>
                    <a:pt x="2449365" y="76587"/>
                  </a:cubicBezTo>
                  <a:lnTo>
                    <a:pt x="2449365" y="1485266"/>
                  </a:lnTo>
                  <a:cubicBezTo>
                    <a:pt x="2449365" y="1505578"/>
                    <a:pt x="2441296" y="1525059"/>
                    <a:pt x="2426933" y="1539422"/>
                  </a:cubicBezTo>
                  <a:cubicBezTo>
                    <a:pt x="2412570" y="1553784"/>
                    <a:pt x="2393090" y="1561853"/>
                    <a:pt x="2372778" y="1561853"/>
                  </a:cubicBezTo>
                  <a:lnTo>
                    <a:pt x="76587" y="1561853"/>
                  </a:lnTo>
                  <a:cubicBezTo>
                    <a:pt x="56275" y="1561853"/>
                    <a:pt x="36795" y="1553784"/>
                    <a:pt x="22432" y="1539422"/>
                  </a:cubicBezTo>
                  <a:cubicBezTo>
                    <a:pt x="8069" y="1525059"/>
                    <a:pt x="0" y="1505578"/>
                    <a:pt x="0" y="1485266"/>
                  </a:cubicBezTo>
                  <a:lnTo>
                    <a:pt x="0" y="76587"/>
                  </a:lnTo>
                  <a:cubicBezTo>
                    <a:pt x="0" y="56275"/>
                    <a:pt x="8069" y="36795"/>
                    <a:pt x="22432" y="22432"/>
                  </a:cubicBezTo>
                  <a:cubicBezTo>
                    <a:pt x="36795" y="8069"/>
                    <a:pt x="56275" y="0"/>
                    <a:pt x="76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49365" cy="1599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715164" y="0"/>
            <a:ext cx="8473916" cy="10287000"/>
          </a:xfrm>
          <a:custGeom>
            <a:avLst/>
            <a:gdLst/>
            <a:ahLst/>
            <a:cxnLst/>
            <a:rect l="l" t="t" r="r" b="b"/>
            <a:pathLst>
              <a:path w="8473916" h="10287000">
                <a:moveTo>
                  <a:pt x="0" y="0"/>
                </a:moveTo>
                <a:lnTo>
                  <a:pt x="8473917" y="0"/>
                </a:lnTo>
                <a:lnTo>
                  <a:pt x="84739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87422" y="2085307"/>
            <a:ext cx="6118248" cy="7689710"/>
            <a:chOff x="0" y="0"/>
            <a:chExt cx="1611390" cy="2025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390" cy="2025273"/>
            </a:xfrm>
            <a:custGeom>
              <a:avLst/>
              <a:gdLst/>
              <a:ahLst/>
              <a:cxnLst/>
              <a:rect l="l" t="t" r="r" b="b"/>
              <a:pathLst>
                <a:path w="1611390" h="2025273">
                  <a:moveTo>
                    <a:pt x="126538" y="0"/>
                  </a:moveTo>
                  <a:lnTo>
                    <a:pt x="1484852" y="0"/>
                  </a:lnTo>
                  <a:cubicBezTo>
                    <a:pt x="1554737" y="0"/>
                    <a:pt x="1611390" y="56653"/>
                    <a:pt x="1611390" y="126538"/>
                  </a:cubicBezTo>
                  <a:lnTo>
                    <a:pt x="1611390" y="1898735"/>
                  </a:lnTo>
                  <a:cubicBezTo>
                    <a:pt x="1611390" y="1932295"/>
                    <a:pt x="1598059" y="1964481"/>
                    <a:pt x="1574328" y="1988211"/>
                  </a:cubicBezTo>
                  <a:cubicBezTo>
                    <a:pt x="1550598" y="2011942"/>
                    <a:pt x="1518412" y="2025273"/>
                    <a:pt x="1484852" y="2025273"/>
                  </a:cubicBezTo>
                  <a:lnTo>
                    <a:pt x="126538" y="2025273"/>
                  </a:lnTo>
                  <a:cubicBezTo>
                    <a:pt x="92978" y="2025273"/>
                    <a:pt x="60793" y="2011942"/>
                    <a:pt x="37062" y="1988211"/>
                  </a:cubicBezTo>
                  <a:cubicBezTo>
                    <a:pt x="13332" y="1964481"/>
                    <a:pt x="0" y="1932295"/>
                    <a:pt x="0" y="1898735"/>
                  </a:cubicBezTo>
                  <a:lnTo>
                    <a:pt x="0" y="126538"/>
                  </a:lnTo>
                  <a:cubicBezTo>
                    <a:pt x="0" y="92978"/>
                    <a:pt x="13332" y="60793"/>
                    <a:pt x="37062" y="37062"/>
                  </a:cubicBezTo>
                  <a:cubicBezTo>
                    <a:pt x="60793" y="13332"/>
                    <a:pt x="92978" y="0"/>
                    <a:pt x="1265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11390" cy="2063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9643" y="2545642"/>
            <a:ext cx="4253220" cy="6769040"/>
          </a:xfrm>
          <a:custGeom>
            <a:avLst/>
            <a:gdLst/>
            <a:ahLst/>
            <a:cxnLst/>
            <a:rect l="l" t="t" r="r" b="b"/>
            <a:pathLst>
              <a:path w="4253220" h="6769040">
                <a:moveTo>
                  <a:pt x="0" y="0"/>
                </a:moveTo>
                <a:lnTo>
                  <a:pt x="4253220" y="0"/>
                </a:lnTo>
                <a:lnTo>
                  <a:pt x="4253220" y="6769040"/>
                </a:lnTo>
                <a:lnTo>
                  <a:pt x="0" y="676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422" t="-13777" r="-49469" b="-44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38022" y="6346798"/>
            <a:ext cx="5668941" cy="3804049"/>
          </a:xfrm>
          <a:custGeom>
            <a:avLst/>
            <a:gdLst/>
            <a:ahLst/>
            <a:cxnLst/>
            <a:rect l="l" t="t" r="r" b="b"/>
            <a:pathLst>
              <a:path w="5668941" h="3804049">
                <a:moveTo>
                  <a:pt x="0" y="0"/>
                </a:moveTo>
                <a:lnTo>
                  <a:pt x="5668941" y="0"/>
                </a:lnTo>
                <a:lnTo>
                  <a:pt x="5668941" y="3804049"/>
                </a:lnTo>
                <a:lnTo>
                  <a:pt x="0" y="38040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503979" y="5960406"/>
            <a:ext cx="3086100" cy="3297894"/>
            <a:chOff x="0" y="0"/>
            <a:chExt cx="812800" cy="8685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68581"/>
            </a:xfrm>
            <a:custGeom>
              <a:avLst/>
              <a:gdLst/>
              <a:ahLst/>
              <a:cxnLst/>
              <a:rect l="l" t="t" r="r" b="b"/>
              <a:pathLst>
                <a:path w="812800" h="868581">
                  <a:moveTo>
                    <a:pt x="406400" y="0"/>
                  </a:moveTo>
                  <a:cubicBezTo>
                    <a:pt x="181951" y="0"/>
                    <a:pt x="0" y="194438"/>
                    <a:pt x="0" y="434290"/>
                  </a:cubicBezTo>
                  <a:cubicBezTo>
                    <a:pt x="0" y="674143"/>
                    <a:pt x="181951" y="868581"/>
                    <a:pt x="406400" y="868581"/>
                  </a:cubicBezTo>
                  <a:cubicBezTo>
                    <a:pt x="630849" y="868581"/>
                    <a:pt x="812800" y="674143"/>
                    <a:pt x="812800" y="434290"/>
                  </a:cubicBezTo>
                  <a:cubicBezTo>
                    <a:pt x="812800" y="19443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C2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4279"/>
              <a:ext cx="660400" cy="762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Typical Schedule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73850" y="1054473"/>
            <a:ext cx="6463761" cy="50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Class Periods 45 minutes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Lunch (30 minutes)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Passing Periods between classes 4 minutes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Most classes are close together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Tutoring is available before and after school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Grading period = 6 weeks instead of 9 weeks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Students’ IDs used and worn daily </a:t>
            </a:r>
          </a:p>
          <a:p>
            <a:pPr algn="just">
              <a:lnSpc>
                <a:spcPts val="2685"/>
              </a:lnSpc>
            </a:pPr>
            <a:endParaRPr lang="en-US" sz="2237" spc="-44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483094" lvl="1" indent="-241547" algn="just">
              <a:lnSpc>
                <a:spcPts val="2685"/>
              </a:lnSpc>
              <a:buFont typeface="Arial"/>
              <a:buChar char="•"/>
            </a:pPr>
            <a:r>
              <a:rPr lang="en-US" sz="2237" spc="-4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Will have a PE Locker (No Hallway Lockers)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64459" y="504825"/>
            <a:ext cx="474380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6TH GRADE SCHEDULE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0924" y="3149906"/>
            <a:ext cx="3950658" cy="636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Class List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Core classes (English, Science, Social Studies, Math) (Academic, KAP, GT Available)</a:t>
            </a:r>
          </a:p>
          <a:p>
            <a:pPr algn="l">
              <a:lnSpc>
                <a:spcPts val="4199"/>
              </a:lnSpc>
            </a:pPr>
            <a:endParaRPr lang="en-US" sz="26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Fine Art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Advisory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>
            <a:off x="6238503" y="3448315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111116" y="1779118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328352" y="5143500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8" y="0"/>
                </a:lnTo>
                <a:lnTo>
                  <a:pt x="1040498" y="1040499"/>
                </a:lnTo>
                <a:lnTo>
                  <a:pt x="0" y="10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885421" y="6786524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8" y="0"/>
                </a:lnTo>
                <a:lnTo>
                  <a:pt x="1040498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3336" y="406868"/>
            <a:ext cx="10544009" cy="1873550"/>
            <a:chOff x="0" y="0"/>
            <a:chExt cx="2777023" cy="49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7023" cy="493445"/>
            </a:xfrm>
            <a:custGeom>
              <a:avLst/>
              <a:gdLst/>
              <a:ahLst/>
              <a:cxnLst/>
              <a:rect l="l" t="t" r="r" b="b"/>
              <a:pathLst>
                <a:path w="2777023" h="493445">
                  <a:moveTo>
                    <a:pt x="73425" y="0"/>
                  </a:moveTo>
                  <a:lnTo>
                    <a:pt x="2703598" y="0"/>
                  </a:lnTo>
                  <a:cubicBezTo>
                    <a:pt x="2723072" y="0"/>
                    <a:pt x="2741748" y="7736"/>
                    <a:pt x="2755517" y="21506"/>
                  </a:cubicBezTo>
                  <a:cubicBezTo>
                    <a:pt x="2769287" y="35275"/>
                    <a:pt x="2777023" y="53951"/>
                    <a:pt x="2777023" y="73425"/>
                  </a:cubicBezTo>
                  <a:lnTo>
                    <a:pt x="2777023" y="420020"/>
                  </a:lnTo>
                  <a:cubicBezTo>
                    <a:pt x="2777023" y="460572"/>
                    <a:pt x="2744150" y="493445"/>
                    <a:pt x="2703598" y="493445"/>
                  </a:cubicBezTo>
                  <a:lnTo>
                    <a:pt x="73425" y="493445"/>
                  </a:lnTo>
                  <a:cubicBezTo>
                    <a:pt x="53951" y="493445"/>
                    <a:pt x="35275" y="485710"/>
                    <a:pt x="21506" y="471940"/>
                  </a:cubicBezTo>
                  <a:cubicBezTo>
                    <a:pt x="7736" y="458170"/>
                    <a:pt x="0" y="439494"/>
                    <a:pt x="0" y="420020"/>
                  </a:cubicBezTo>
                  <a:lnTo>
                    <a:pt x="0" y="73425"/>
                  </a:lnTo>
                  <a:cubicBezTo>
                    <a:pt x="0" y="53951"/>
                    <a:pt x="7736" y="35275"/>
                    <a:pt x="21506" y="21506"/>
                  </a:cubicBezTo>
                  <a:cubicBezTo>
                    <a:pt x="35275" y="7736"/>
                    <a:pt x="53951" y="0"/>
                    <a:pt x="734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77023" cy="531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8182" y="2419268"/>
            <a:ext cx="14432234" cy="7542798"/>
            <a:chOff x="0" y="0"/>
            <a:chExt cx="3801082" cy="19865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1082" cy="1986580"/>
            </a:xfrm>
            <a:custGeom>
              <a:avLst/>
              <a:gdLst/>
              <a:ahLst/>
              <a:cxnLst/>
              <a:rect l="l" t="t" r="r" b="b"/>
              <a:pathLst>
                <a:path w="3801082" h="1986580">
                  <a:moveTo>
                    <a:pt x="33259" y="0"/>
                  </a:moveTo>
                  <a:lnTo>
                    <a:pt x="3767824" y="0"/>
                  </a:lnTo>
                  <a:cubicBezTo>
                    <a:pt x="3786192" y="0"/>
                    <a:pt x="3801082" y="14890"/>
                    <a:pt x="3801082" y="33259"/>
                  </a:cubicBezTo>
                  <a:lnTo>
                    <a:pt x="3801082" y="1953322"/>
                  </a:lnTo>
                  <a:cubicBezTo>
                    <a:pt x="3801082" y="1971690"/>
                    <a:pt x="3786192" y="1986580"/>
                    <a:pt x="3767824" y="1986580"/>
                  </a:cubicBezTo>
                  <a:lnTo>
                    <a:pt x="33259" y="1986580"/>
                  </a:lnTo>
                  <a:cubicBezTo>
                    <a:pt x="14890" y="1986580"/>
                    <a:pt x="0" y="1971690"/>
                    <a:pt x="0" y="1953322"/>
                  </a:cubicBezTo>
                  <a:lnTo>
                    <a:pt x="0" y="33259"/>
                  </a:lnTo>
                  <a:cubicBezTo>
                    <a:pt x="0" y="14890"/>
                    <a:pt x="14890" y="0"/>
                    <a:pt x="332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1082" cy="2024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395773" y="1755169"/>
            <a:ext cx="6207906" cy="3083732"/>
          </a:xfrm>
          <a:custGeom>
            <a:avLst/>
            <a:gdLst/>
            <a:ahLst/>
            <a:cxnLst/>
            <a:rect l="l" t="t" r="r" b="b"/>
            <a:pathLst>
              <a:path w="6207906" h="3083732">
                <a:moveTo>
                  <a:pt x="0" y="0"/>
                </a:moveTo>
                <a:lnTo>
                  <a:pt x="6207906" y="0"/>
                </a:lnTo>
                <a:lnTo>
                  <a:pt x="6207906" y="3083732"/>
                </a:lnTo>
                <a:lnTo>
                  <a:pt x="0" y="3083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543285" y="577876"/>
            <a:ext cx="7704975" cy="1177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Cafeteria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34834" y="3774926"/>
            <a:ext cx="13314462" cy="5021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882" lvl="1" indent="-360441" algn="l">
              <a:lnSpc>
                <a:spcPts val="8113"/>
              </a:lnSpc>
              <a:buFont typeface="Arial"/>
              <a:buChar char="•"/>
            </a:pPr>
            <a:r>
              <a:rPr lang="en-US" sz="3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Respectful and polite</a:t>
            </a:r>
          </a:p>
          <a:p>
            <a:pPr marL="720882" lvl="1" indent="-360441" algn="l">
              <a:lnSpc>
                <a:spcPts val="8113"/>
              </a:lnSpc>
              <a:buFont typeface="Arial"/>
              <a:buChar char="•"/>
            </a:pPr>
            <a:r>
              <a:rPr lang="en-US" sz="3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Must stay seated and keep area clean</a:t>
            </a:r>
          </a:p>
          <a:p>
            <a:pPr marL="720882" lvl="1" indent="-360441" algn="l">
              <a:lnSpc>
                <a:spcPts val="8113"/>
              </a:lnSpc>
              <a:buFont typeface="Arial"/>
              <a:buChar char="•"/>
            </a:pPr>
            <a:r>
              <a:rPr lang="en-US" sz="3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Lunch 30 minutes</a:t>
            </a:r>
          </a:p>
          <a:p>
            <a:pPr marL="720882" lvl="1" indent="-360441" algn="l">
              <a:lnSpc>
                <a:spcPts val="8113"/>
              </a:lnSpc>
              <a:buFont typeface="Arial"/>
              <a:buChar char="•"/>
            </a:pPr>
            <a:r>
              <a:rPr lang="en-US" sz="3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You can sit anywhere</a:t>
            </a:r>
          </a:p>
          <a:p>
            <a:pPr marL="720882" lvl="1" indent="-360441" algn="l">
              <a:lnSpc>
                <a:spcPts val="8113"/>
              </a:lnSpc>
              <a:buFont typeface="Arial"/>
              <a:buChar char="•"/>
            </a:pPr>
            <a:r>
              <a:rPr lang="en-US" sz="33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Parents are welcome to bring lunch or join students for lunch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3336" y="406868"/>
            <a:ext cx="10544009" cy="1873550"/>
            <a:chOff x="0" y="0"/>
            <a:chExt cx="2777023" cy="49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7023" cy="493445"/>
            </a:xfrm>
            <a:custGeom>
              <a:avLst/>
              <a:gdLst/>
              <a:ahLst/>
              <a:cxnLst/>
              <a:rect l="l" t="t" r="r" b="b"/>
              <a:pathLst>
                <a:path w="2777023" h="493445">
                  <a:moveTo>
                    <a:pt x="73425" y="0"/>
                  </a:moveTo>
                  <a:lnTo>
                    <a:pt x="2703598" y="0"/>
                  </a:lnTo>
                  <a:cubicBezTo>
                    <a:pt x="2723072" y="0"/>
                    <a:pt x="2741748" y="7736"/>
                    <a:pt x="2755517" y="21506"/>
                  </a:cubicBezTo>
                  <a:cubicBezTo>
                    <a:pt x="2769287" y="35275"/>
                    <a:pt x="2777023" y="53951"/>
                    <a:pt x="2777023" y="73425"/>
                  </a:cubicBezTo>
                  <a:lnTo>
                    <a:pt x="2777023" y="420020"/>
                  </a:lnTo>
                  <a:cubicBezTo>
                    <a:pt x="2777023" y="460572"/>
                    <a:pt x="2744150" y="493445"/>
                    <a:pt x="2703598" y="493445"/>
                  </a:cubicBezTo>
                  <a:lnTo>
                    <a:pt x="73425" y="493445"/>
                  </a:lnTo>
                  <a:cubicBezTo>
                    <a:pt x="53951" y="493445"/>
                    <a:pt x="35275" y="485710"/>
                    <a:pt x="21506" y="471940"/>
                  </a:cubicBezTo>
                  <a:cubicBezTo>
                    <a:pt x="7736" y="458170"/>
                    <a:pt x="0" y="439494"/>
                    <a:pt x="0" y="420020"/>
                  </a:cubicBezTo>
                  <a:lnTo>
                    <a:pt x="0" y="73425"/>
                  </a:lnTo>
                  <a:cubicBezTo>
                    <a:pt x="0" y="53951"/>
                    <a:pt x="7736" y="35275"/>
                    <a:pt x="21506" y="21506"/>
                  </a:cubicBezTo>
                  <a:cubicBezTo>
                    <a:pt x="35275" y="7736"/>
                    <a:pt x="53951" y="0"/>
                    <a:pt x="734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77023" cy="531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645180" y="1751314"/>
            <a:ext cx="5138276" cy="3871304"/>
          </a:xfrm>
          <a:custGeom>
            <a:avLst/>
            <a:gdLst/>
            <a:ahLst/>
            <a:cxnLst/>
            <a:rect l="l" t="t" r="r" b="b"/>
            <a:pathLst>
              <a:path w="5138276" h="3871304">
                <a:moveTo>
                  <a:pt x="0" y="0"/>
                </a:moveTo>
                <a:lnTo>
                  <a:pt x="5138276" y="0"/>
                </a:lnTo>
                <a:lnTo>
                  <a:pt x="5138276" y="3871304"/>
                </a:lnTo>
                <a:lnTo>
                  <a:pt x="0" y="3871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93708" y="2482476"/>
            <a:ext cx="11319257" cy="7353175"/>
            <a:chOff x="0" y="0"/>
            <a:chExt cx="2981204" cy="19366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81203" cy="1936639"/>
            </a:xfrm>
            <a:custGeom>
              <a:avLst/>
              <a:gdLst/>
              <a:ahLst/>
              <a:cxnLst/>
              <a:rect l="l" t="t" r="r" b="b"/>
              <a:pathLst>
                <a:path w="2981203" h="1936639">
                  <a:moveTo>
                    <a:pt x="42406" y="0"/>
                  </a:moveTo>
                  <a:lnTo>
                    <a:pt x="2938798" y="0"/>
                  </a:lnTo>
                  <a:cubicBezTo>
                    <a:pt x="2962218" y="0"/>
                    <a:pt x="2981203" y="18986"/>
                    <a:pt x="2981203" y="42406"/>
                  </a:cubicBezTo>
                  <a:lnTo>
                    <a:pt x="2981203" y="1894233"/>
                  </a:lnTo>
                  <a:cubicBezTo>
                    <a:pt x="2981203" y="1905480"/>
                    <a:pt x="2976736" y="1916266"/>
                    <a:pt x="2968783" y="1924218"/>
                  </a:cubicBezTo>
                  <a:cubicBezTo>
                    <a:pt x="2960831" y="1932171"/>
                    <a:pt x="2950045" y="1936639"/>
                    <a:pt x="2938798" y="1936639"/>
                  </a:cubicBezTo>
                  <a:lnTo>
                    <a:pt x="42406" y="1936639"/>
                  </a:lnTo>
                  <a:cubicBezTo>
                    <a:pt x="18986" y="1936639"/>
                    <a:pt x="0" y="1917653"/>
                    <a:pt x="0" y="1894233"/>
                  </a:cubicBezTo>
                  <a:lnTo>
                    <a:pt x="0" y="42406"/>
                  </a:lnTo>
                  <a:cubicBezTo>
                    <a:pt x="0" y="18986"/>
                    <a:pt x="18986" y="0"/>
                    <a:pt x="424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197">
                      <a:alpha val="100000"/>
                    </a:srgbClr>
                  </a:gs>
                  <a:gs pos="100000">
                    <a:srgbClr val="E8C66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81204" cy="1974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12965" y="6815968"/>
            <a:ext cx="6216774" cy="3471032"/>
          </a:xfrm>
          <a:custGeom>
            <a:avLst/>
            <a:gdLst/>
            <a:ahLst/>
            <a:cxnLst/>
            <a:rect l="l" t="t" r="r" b="b"/>
            <a:pathLst>
              <a:path w="6216774" h="3471032">
                <a:moveTo>
                  <a:pt x="0" y="0"/>
                </a:moveTo>
                <a:lnTo>
                  <a:pt x="6216773" y="0"/>
                </a:lnTo>
                <a:lnTo>
                  <a:pt x="6216773" y="3471032"/>
                </a:lnTo>
                <a:lnTo>
                  <a:pt x="0" y="3471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35062" y="831197"/>
            <a:ext cx="6368355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Physical Education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5949" y="3616140"/>
            <a:ext cx="10334774" cy="474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1" lvl="1" indent="-367026" algn="l">
              <a:lnSpc>
                <a:spcPts val="7683"/>
              </a:lnSpc>
              <a:buFont typeface="Arial"/>
              <a:buChar char="•"/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Boys PE and Girls PE</a:t>
            </a:r>
          </a:p>
          <a:p>
            <a:pPr marL="734051" lvl="1" indent="-367026" algn="l">
              <a:lnSpc>
                <a:spcPts val="7683"/>
              </a:lnSpc>
              <a:buFont typeface="Arial"/>
              <a:buChar char="•"/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Graded Class/Attend Everyday</a:t>
            </a:r>
          </a:p>
          <a:p>
            <a:pPr marL="734051" lvl="1" indent="-367026" algn="l">
              <a:lnSpc>
                <a:spcPts val="7683"/>
              </a:lnSpc>
              <a:buFont typeface="Arial"/>
              <a:buChar char="•"/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Dress out in uniforms</a:t>
            </a:r>
          </a:p>
          <a:p>
            <a:pPr marL="734051" lvl="1" indent="-367026" algn="l">
              <a:lnSpc>
                <a:spcPts val="7683"/>
              </a:lnSpc>
              <a:buFont typeface="Arial"/>
              <a:buChar char="•"/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Lockers in gyms</a:t>
            </a:r>
          </a:p>
          <a:p>
            <a:pPr marL="734051" lvl="1" indent="-367026" algn="l">
              <a:lnSpc>
                <a:spcPts val="7683"/>
              </a:lnSpc>
              <a:buFont typeface="Arial"/>
              <a:buChar char="•"/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athletics (competitive sports) in 6th grade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02160" y="406868"/>
            <a:ext cx="6814757" cy="1873550"/>
            <a:chOff x="0" y="0"/>
            <a:chExt cx="1794833" cy="49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4833" cy="493445"/>
            </a:xfrm>
            <a:custGeom>
              <a:avLst/>
              <a:gdLst/>
              <a:ahLst/>
              <a:cxnLst/>
              <a:rect l="l" t="t" r="r" b="b"/>
              <a:pathLst>
                <a:path w="1794833" h="493445">
                  <a:moveTo>
                    <a:pt x="113605" y="0"/>
                  </a:moveTo>
                  <a:lnTo>
                    <a:pt x="1681228" y="0"/>
                  </a:lnTo>
                  <a:cubicBezTo>
                    <a:pt x="1743970" y="0"/>
                    <a:pt x="1794833" y="50863"/>
                    <a:pt x="1794833" y="113605"/>
                  </a:cubicBezTo>
                  <a:lnTo>
                    <a:pt x="1794833" y="379840"/>
                  </a:lnTo>
                  <a:cubicBezTo>
                    <a:pt x="1794833" y="442583"/>
                    <a:pt x="1743970" y="493445"/>
                    <a:pt x="1681228" y="493445"/>
                  </a:cubicBezTo>
                  <a:lnTo>
                    <a:pt x="113605" y="493445"/>
                  </a:lnTo>
                  <a:cubicBezTo>
                    <a:pt x="83475" y="493445"/>
                    <a:pt x="54579" y="481476"/>
                    <a:pt x="33274" y="460171"/>
                  </a:cubicBezTo>
                  <a:cubicBezTo>
                    <a:pt x="11969" y="438866"/>
                    <a:pt x="0" y="409970"/>
                    <a:pt x="0" y="379840"/>
                  </a:cubicBezTo>
                  <a:lnTo>
                    <a:pt x="0" y="113605"/>
                  </a:lnTo>
                  <a:cubicBezTo>
                    <a:pt x="0" y="83475"/>
                    <a:pt x="11969" y="54579"/>
                    <a:pt x="33274" y="33274"/>
                  </a:cubicBezTo>
                  <a:cubicBezTo>
                    <a:pt x="54579" y="11969"/>
                    <a:pt x="83475" y="0"/>
                    <a:pt x="1136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94833" cy="531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55206" y="2445870"/>
            <a:ext cx="10693908" cy="5395260"/>
            <a:chOff x="0" y="0"/>
            <a:chExt cx="2816502" cy="1420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503" cy="1420974"/>
            </a:xfrm>
            <a:custGeom>
              <a:avLst/>
              <a:gdLst/>
              <a:ahLst/>
              <a:cxnLst/>
              <a:rect l="l" t="t" r="r" b="b"/>
              <a:pathLst>
                <a:path w="2816503" h="1420974">
                  <a:moveTo>
                    <a:pt x="55021" y="0"/>
                  </a:moveTo>
                  <a:lnTo>
                    <a:pt x="2761482" y="0"/>
                  </a:lnTo>
                  <a:cubicBezTo>
                    <a:pt x="2776074" y="0"/>
                    <a:pt x="2790069" y="5797"/>
                    <a:pt x="2800387" y="16115"/>
                  </a:cubicBezTo>
                  <a:cubicBezTo>
                    <a:pt x="2810706" y="26434"/>
                    <a:pt x="2816503" y="40428"/>
                    <a:pt x="2816503" y="55021"/>
                  </a:cubicBezTo>
                  <a:lnTo>
                    <a:pt x="2816503" y="1365953"/>
                  </a:lnTo>
                  <a:cubicBezTo>
                    <a:pt x="2816503" y="1380546"/>
                    <a:pt x="2810706" y="1394540"/>
                    <a:pt x="2800387" y="1404859"/>
                  </a:cubicBezTo>
                  <a:cubicBezTo>
                    <a:pt x="2790069" y="1415177"/>
                    <a:pt x="2776074" y="1420974"/>
                    <a:pt x="2761482" y="1420974"/>
                  </a:cubicBezTo>
                  <a:lnTo>
                    <a:pt x="55021" y="1420974"/>
                  </a:lnTo>
                  <a:cubicBezTo>
                    <a:pt x="40428" y="1420974"/>
                    <a:pt x="26434" y="1415177"/>
                    <a:pt x="16115" y="1404859"/>
                  </a:cubicBezTo>
                  <a:cubicBezTo>
                    <a:pt x="5797" y="1394540"/>
                    <a:pt x="0" y="1380546"/>
                    <a:pt x="0" y="1365953"/>
                  </a:cubicBezTo>
                  <a:lnTo>
                    <a:pt x="0" y="55021"/>
                  </a:lnTo>
                  <a:cubicBezTo>
                    <a:pt x="0" y="40428"/>
                    <a:pt x="5797" y="26434"/>
                    <a:pt x="16115" y="16115"/>
                  </a:cubicBezTo>
                  <a:cubicBezTo>
                    <a:pt x="26434" y="5797"/>
                    <a:pt x="40428" y="0"/>
                    <a:pt x="550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16502" cy="145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146167" y="0"/>
            <a:ext cx="8469630" cy="10287000"/>
          </a:xfrm>
          <a:custGeom>
            <a:avLst/>
            <a:gdLst/>
            <a:ahLst/>
            <a:cxnLst/>
            <a:rect l="l" t="t" r="r" b="b"/>
            <a:pathLst>
              <a:path w="8469630" h="10287000">
                <a:moveTo>
                  <a:pt x="0" y="0"/>
                </a:moveTo>
                <a:lnTo>
                  <a:pt x="8469630" y="0"/>
                </a:lnTo>
                <a:lnTo>
                  <a:pt x="84696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307988" y="5930445"/>
            <a:ext cx="6164494" cy="41148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5" y="0"/>
                </a:lnTo>
                <a:lnTo>
                  <a:pt x="6164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839200" y="580568"/>
            <a:ext cx="4874673" cy="135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66"/>
              </a:lnSpc>
              <a:spcBef>
                <a:spcPct val="0"/>
              </a:spcBef>
            </a:pPr>
            <a:r>
              <a:rPr lang="en-US" sz="8047" b="1" dirty="0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Advisory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8648" y="3318744"/>
            <a:ext cx="10094863" cy="310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6271"/>
              </a:lnSpc>
              <a:buFont typeface="Arial"/>
              <a:buChar char="•"/>
            </a:pPr>
            <a:r>
              <a:rPr lang="en-US" sz="27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45 minutes</a:t>
            </a:r>
          </a:p>
          <a:p>
            <a:pPr marL="604515" lvl="1" indent="-302257" algn="l">
              <a:lnSpc>
                <a:spcPts val="6271"/>
              </a:lnSpc>
              <a:buFont typeface="Arial"/>
              <a:buChar char="•"/>
            </a:pPr>
            <a:r>
              <a:rPr lang="en-US" sz="27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Use the daily advisory class to do homework and study</a:t>
            </a:r>
          </a:p>
          <a:p>
            <a:pPr marL="604515" lvl="1" indent="-302257" algn="l">
              <a:lnSpc>
                <a:spcPts val="6271"/>
              </a:lnSpc>
              <a:buFont typeface="Arial"/>
              <a:buChar char="•"/>
            </a:pPr>
            <a:r>
              <a:rPr lang="en-US" sz="27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Students check their grades and assignments regularly</a:t>
            </a:r>
          </a:p>
          <a:p>
            <a:pPr algn="l">
              <a:lnSpc>
                <a:spcPts val="2659"/>
              </a:lnSpc>
            </a:pPr>
            <a:endParaRPr lang="en-US" sz="2799" b="1">
              <a:solidFill>
                <a:srgbClr val="A7042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A7042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5688944" y="823394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840120" y="1925621"/>
            <a:ext cx="1040499" cy="1040499"/>
          </a:xfrm>
          <a:custGeom>
            <a:avLst/>
            <a:gdLst/>
            <a:ahLst/>
            <a:cxnLst/>
            <a:rect l="l" t="t" r="r" b="b"/>
            <a:pathLst>
              <a:path w="1040499" h="1040499">
                <a:moveTo>
                  <a:pt x="0" y="0"/>
                </a:moveTo>
                <a:lnTo>
                  <a:pt x="1040499" y="0"/>
                </a:lnTo>
                <a:lnTo>
                  <a:pt x="1040499" y="1040498"/>
                </a:lnTo>
                <a:lnTo>
                  <a:pt x="0" y="1040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3123" y="5143500"/>
            <a:ext cx="285577" cy="2855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2889" y="5134301"/>
            <a:ext cx="285577" cy="28557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18491" y="5143826"/>
            <a:ext cx="285577" cy="2855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163998"/>
            <a:ext cx="283411" cy="28341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712238"/>
            <a:ext cx="283411" cy="28341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678348"/>
            <a:ext cx="283411" cy="28341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8226588"/>
            <a:ext cx="283411" cy="28341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7192698"/>
            <a:ext cx="283411" cy="28341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8740938"/>
            <a:ext cx="283411" cy="28341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057041" y="6219262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57041" y="7767503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1"/>
                </a:lnTo>
                <a:lnTo>
                  <a:pt x="0" y="17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057041" y="6733612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57041" y="8281853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1"/>
                </a:lnTo>
                <a:lnTo>
                  <a:pt x="0" y="17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57041" y="7247962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57041" y="8796203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29" y="0"/>
                </a:lnTo>
                <a:lnTo>
                  <a:pt x="226729" y="172881"/>
                </a:lnTo>
                <a:lnTo>
                  <a:pt x="0" y="17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5942679" y="6906494"/>
            <a:ext cx="10725225" cy="1072522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70423">
                    <a:alpha val="100000"/>
                  </a:srgbClr>
                </a:gs>
                <a:gs pos="100000">
                  <a:srgbClr val="70001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 rot="5400000" flipH="1" flipV="1">
            <a:off x="10270569" y="2269569"/>
            <a:ext cx="10287000" cy="5747861"/>
          </a:xfrm>
          <a:custGeom>
            <a:avLst/>
            <a:gdLst/>
            <a:ahLst/>
            <a:cxnLst/>
            <a:rect l="l" t="t" r="r" b="b"/>
            <a:pathLst>
              <a:path w="10287000" h="5747861">
                <a:moveTo>
                  <a:pt x="10287000" y="5747862"/>
                </a:moveTo>
                <a:lnTo>
                  <a:pt x="0" y="5747862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74786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8098908" y="629037"/>
            <a:ext cx="9650981" cy="5648091"/>
            <a:chOff x="0" y="0"/>
            <a:chExt cx="2541822" cy="148756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541822" cy="1487563"/>
            </a:xfrm>
            <a:custGeom>
              <a:avLst/>
              <a:gdLst/>
              <a:ahLst/>
              <a:cxnLst/>
              <a:rect l="l" t="t" r="r" b="b"/>
              <a:pathLst>
                <a:path w="2541822" h="1487563">
                  <a:moveTo>
                    <a:pt x="60966" y="0"/>
                  </a:moveTo>
                  <a:lnTo>
                    <a:pt x="2480856" y="0"/>
                  </a:lnTo>
                  <a:cubicBezTo>
                    <a:pt x="2514527" y="0"/>
                    <a:pt x="2541822" y="27296"/>
                    <a:pt x="2541822" y="60966"/>
                  </a:cubicBezTo>
                  <a:lnTo>
                    <a:pt x="2541822" y="1426597"/>
                  </a:lnTo>
                  <a:cubicBezTo>
                    <a:pt x="2541822" y="1442766"/>
                    <a:pt x="2535399" y="1458273"/>
                    <a:pt x="2523966" y="1469706"/>
                  </a:cubicBezTo>
                  <a:cubicBezTo>
                    <a:pt x="2512532" y="1481140"/>
                    <a:pt x="2497025" y="1487563"/>
                    <a:pt x="2480856" y="1487563"/>
                  </a:cubicBezTo>
                  <a:lnTo>
                    <a:pt x="60966" y="1487563"/>
                  </a:lnTo>
                  <a:cubicBezTo>
                    <a:pt x="44797" y="1487563"/>
                    <a:pt x="29290" y="1481140"/>
                    <a:pt x="17857" y="1469706"/>
                  </a:cubicBezTo>
                  <a:cubicBezTo>
                    <a:pt x="6423" y="1458273"/>
                    <a:pt x="0" y="1442766"/>
                    <a:pt x="0" y="1426597"/>
                  </a:cubicBezTo>
                  <a:lnTo>
                    <a:pt x="0" y="60966"/>
                  </a:lnTo>
                  <a:cubicBezTo>
                    <a:pt x="0" y="44797"/>
                    <a:pt x="6423" y="29290"/>
                    <a:pt x="17857" y="17857"/>
                  </a:cubicBezTo>
                  <a:cubicBezTo>
                    <a:pt x="29290" y="6423"/>
                    <a:pt x="44797" y="0"/>
                    <a:pt x="609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2541822" cy="152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9144000" y="1632161"/>
            <a:ext cx="7523904" cy="3797242"/>
          </a:xfrm>
          <a:custGeom>
            <a:avLst/>
            <a:gdLst/>
            <a:ahLst/>
            <a:cxnLst/>
            <a:rect l="l" t="t" r="r" b="b"/>
            <a:pathLst>
              <a:path w="7523904" h="3797242">
                <a:moveTo>
                  <a:pt x="0" y="0"/>
                </a:moveTo>
                <a:lnTo>
                  <a:pt x="7523904" y="0"/>
                </a:lnTo>
                <a:lnTo>
                  <a:pt x="7523904" y="3797242"/>
                </a:lnTo>
                <a:lnTo>
                  <a:pt x="0" y="379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363063" y="3695963"/>
            <a:ext cx="9827958" cy="127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 b="1" spc="-224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BIGGEST DIFFERENCES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75677" y="6029478"/>
            <a:ext cx="638033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 b="1" spc="-6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School Hours (8:55 am - 4:05 pm)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75677" y="7568193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Dress out for PE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75677" y="8082543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Extra Curricular (clubs)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75677" y="7048653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More Freedom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5677" y="8596893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Arrival/Dismissal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75677" y="6418334"/>
            <a:ext cx="2946906" cy="563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Recess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3144500" y="0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70423">
                    <a:alpha val="100000"/>
                  </a:srgbClr>
                </a:gs>
                <a:gs pos="100000">
                  <a:srgbClr val="70001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33197" y="4249320"/>
            <a:ext cx="283411" cy="28341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61537" y="4304584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30" y="0"/>
                </a:lnTo>
                <a:lnTo>
                  <a:pt x="226730" y="172882"/>
                </a:lnTo>
                <a:lnTo>
                  <a:pt x="0" y="172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61537" y="7156060"/>
            <a:ext cx="226730" cy="172881"/>
          </a:xfrm>
          <a:custGeom>
            <a:avLst/>
            <a:gdLst/>
            <a:ahLst/>
            <a:cxnLst/>
            <a:rect l="l" t="t" r="r" b="b"/>
            <a:pathLst>
              <a:path w="226730" h="172881">
                <a:moveTo>
                  <a:pt x="0" y="0"/>
                </a:moveTo>
                <a:lnTo>
                  <a:pt x="226730" y="0"/>
                </a:lnTo>
                <a:lnTo>
                  <a:pt x="226730" y="172881"/>
                </a:lnTo>
                <a:lnTo>
                  <a:pt x="0" y="17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1028700"/>
            <a:ext cx="15854830" cy="8229600"/>
            <a:chOff x="0" y="0"/>
            <a:chExt cx="2790402" cy="14483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0402" cy="1448384"/>
            </a:xfrm>
            <a:custGeom>
              <a:avLst/>
              <a:gdLst/>
              <a:ahLst/>
              <a:cxnLst/>
              <a:rect l="l" t="t" r="r" b="b"/>
              <a:pathLst>
                <a:path w="2790402" h="1448384">
                  <a:moveTo>
                    <a:pt x="930636" y="19070"/>
                  </a:moveTo>
                  <a:cubicBezTo>
                    <a:pt x="1073231" y="7556"/>
                    <a:pt x="1236330" y="0"/>
                    <a:pt x="1395952" y="0"/>
                  </a:cubicBezTo>
                  <a:cubicBezTo>
                    <a:pt x="1555579" y="0"/>
                    <a:pt x="1709180" y="6476"/>
                    <a:pt x="1850729" y="17990"/>
                  </a:cubicBezTo>
                  <a:cubicBezTo>
                    <a:pt x="1853744" y="18350"/>
                    <a:pt x="1856755" y="18350"/>
                    <a:pt x="1859765" y="18710"/>
                  </a:cubicBezTo>
                  <a:cubicBezTo>
                    <a:pt x="2391342" y="64765"/>
                    <a:pt x="2782873" y="186379"/>
                    <a:pt x="2790402" y="342620"/>
                  </a:cubicBezTo>
                  <a:lnTo>
                    <a:pt x="2790402" y="1419819"/>
                  </a:lnTo>
                  <a:cubicBezTo>
                    <a:pt x="2790402" y="1435595"/>
                    <a:pt x="2777612" y="1448384"/>
                    <a:pt x="2761836" y="1448384"/>
                  </a:cubicBezTo>
                  <a:lnTo>
                    <a:pt x="28566" y="1448384"/>
                  </a:lnTo>
                  <a:cubicBezTo>
                    <a:pt x="12789" y="1448384"/>
                    <a:pt x="0" y="1435595"/>
                    <a:pt x="0" y="1419819"/>
                  </a:cubicBezTo>
                  <a:lnTo>
                    <a:pt x="0" y="343441"/>
                  </a:lnTo>
                  <a:cubicBezTo>
                    <a:pt x="7529" y="185660"/>
                    <a:pt x="393036" y="64045"/>
                    <a:pt x="930636" y="19070"/>
                  </a:cubicBezTo>
                  <a:lnTo>
                    <a:pt x="930636" y="19070"/>
                  </a:ln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8900"/>
              <a:ext cx="2790402" cy="135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305485" y="2576584"/>
            <a:ext cx="11301259" cy="5636503"/>
          </a:xfrm>
          <a:custGeom>
            <a:avLst/>
            <a:gdLst/>
            <a:ahLst/>
            <a:cxnLst/>
            <a:rect l="l" t="t" r="r" b="b"/>
            <a:pathLst>
              <a:path w="11301259" h="5636503">
                <a:moveTo>
                  <a:pt x="0" y="0"/>
                </a:moveTo>
                <a:lnTo>
                  <a:pt x="11301259" y="0"/>
                </a:lnTo>
                <a:lnTo>
                  <a:pt x="11301259" y="5636503"/>
                </a:lnTo>
                <a:lnTo>
                  <a:pt x="0" y="563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70423">
                <a:alpha val="100000"/>
              </a:srgbClr>
            </a:gs>
            <a:gs pos="100000">
              <a:srgbClr val="70001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75194" y="3222676"/>
            <a:ext cx="285577" cy="28557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23129" y="3222676"/>
            <a:ext cx="285577" cy="28557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73165" y="3222676"/>
            <a:ext cx="285577" cy="2855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10147" y="3365464"/>
            <a:ext cx="5750313" cy="0"/>
          </a:xfrm>
          <a:prstGeom prst="line">
            <a:avLst/>
          </a:prstGeom>
          <a:ln w="76200" cap="rnd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E1E1E1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80466" y="3995481"/>
            <a:ext cx="310882" cy="237048"/>
          </a:xfrm>
          <a:custGeom>
            <a:avLst/>
            <a:gdLst/>
            <a:ahLst/>
            <a:cxnLst/>
            <a:rect l="l" t="t" r="r" b="b"/>
            <a:pathLst>
              <a:path w="310882" h="237048">
                <a:moveTo>
                  <a:pt x="0" y="0"/>
                </a:moveTo>
                <a:lnTo>
                  <a:pt x="310882" y="0"/>
                </a:lnTo>
                <a:lnTo>
                  <a:pt x="310882" y="237048"/>
                </a:lnTo>
                <a:lnTo>
                  <a:pt x="0" y="23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080466" y="5519199"/>
            <a:ext cx="310882" cy="237048"/>
          </a:xfrm>
          <a:custGeom>
            <a:avLst/>
            <a:gdLst/>
            <a:ahLst/>
            <a:cxnLst/>
            <a:rect l="l" t="t" r="r" b="b"/>
            <a:pathLst>
              <a:path w="310882" h="237048">
                <a:moveTo>
                  <a:pt x="0" y="0"/>
                </a:moveTo>
                <a:lnTo>
                  <a:pt x="310882" y="0"/>
                </a:lnTo>
                <a:lnTo>
                  <a:pt x="310882" y="237048"/>
                </a:lnTo>
                <a:lnTo>
                  <a:pt x="0" y="23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44000" y="6945457"/>
            <a:ext cx="310882" cy="237048"/>
          </a:xfrm>
          <a:custGeom>
            <a:avLst/>
            <a:gdLst/>
            <a:ahLst/>
            <a:cxnLst/>
            <a:rect l="l" t="t" r="r" b="b"/>
            <a:pathLst>
              <a:path w="310882" h="237048">
                <a:moveTo>
                  <a:pt x="0" y="0"/>
                </a:moveTo>
                <a:lnTo>
                  <a:pt x="310882" y="0"/>
                </a:lnTo>
                <a:lnTo>
                  <a:pt x="310882" y="237048"/>
                </a:lnTo>
                <a:lnTo>
                  <a:pt x="0" y="23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-1920215" y="0"/>
            <a:ext cx="8473916" cy="10287000"/>
          </a:xfrm>
          <a:custGeom>
            <a:avLst/>
            <a:gdLst/>
            <a:ahLst/>
            <a:cxnLst/>
            <a:rect l="l" t="t" r="r" b="b"/>
            <a:pathLst>
              <a:path w="8473916" h="10287000">
                <a:moveTo>
                  <a:pt x="0" y="10287000"/>
                </a:moveTo>
                <a:lnTo>
                  <a:pt x="8473916" y="10287000"/>
                </a:lnTo>
                <a:lnTo>
                  <a:pt x="8473916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32807" y="2682343"/>
            <a:ext cx="8094712" cy="4891716"/>
            <a:chOff x="0" y="0"/>
            <a:chExt cx="2131941" cy="12883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31941" cy="1288353"/>
            </a:xfrm>
            <a:custGeom>
              <a:avLst/>
              <a:gdLst/>
              <a:ahLst/>
              <a:cxnLst/>
              <a:rect l="l" t="t" r="r" b="b"/>
              <a:pathLst>
                <a:path w="2131941" h="1288353">
                  <a:moveTo>
                    <a:pt x="95642" y="0"/>
                  </a:moveTo>
                  <a:lnTo>
                    <a:pt x="2036299" y="0"/>
                  </a:lnTo>
                  <a:cubicBezTo>
                    <a:pt x="2061665" y="0"/>
                    <a:pt x="2085991" y="10077"/>
                    <a:pt x="2103928" y="28013"/>
                  </a:cubicBezTo>
                  <a:cubicBezTo>
                    <a:pt x="2121864" y="45949"/>
                    <a:pt x="2131941" y="70276"/>
                    <a:pt x="2131941" y="95642"/>
                  </a:cubicBezTo>
                  <a:lnTo>
                    <a:pt x="2131941" y="1192711"/>
                  </a:lnTo>
                  <a:cubicBezTo>
                    <a:pt x="2131941" y="1245533"/>
                    <a:pt x="2089120" y="1288353"/>
                    <a:pt x="2036299" y="1288353"/>
                  </a:cubicBezTo>
                  <a:lnTo>
                    <a:pt x="95642" y="1288353"/>
                  </a:lnTo>
                  <a:cubicBezTo>
                    <a:pt x="70276" y="1288353"/>
                    <a:pt x="45949" y="1278277"/>
                    <a:pt x="28013" y="1260340"/>
                  </a:cubicBezTo>
                  <a:cubicBezTo>
                    <a:pt x="10077" y="1242404"/>
                    <a:pt x="0" y="1218077"/>
                    <a:pt x="0" y="1192711"/>
                  </a:cubicBezTo>
                  <a:lnTo>
                    <a:pt x="0" y="95642"/>
                  </a:lnTo>
                  <a:cubicBezTo>
                    <a:pt x="0" y="70276"/>
                    <a:pt x="10077" y="45949"/>
                    <a:pt x="28013" y="28013"/>
                  </a:cubicBezTo>
                  <a:cubicBezTo>
                    <a:pt x="45949" y="10077"/>
                    <a:pt x="70276" y="0"/>
                    <a:pt x="956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197">
                    <a:alpha val="100000"/>
                  </a:srgbClr>
                </a:gs>
                <a:gs pos="100000">
                  <a:srgbClr val="E8C666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31941" cy="132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80211" y="3014036"/>
            <a:ext cx="7199903" cy="4049945"/>
          </a:xfrm>
          <a:custGeom>
            <a:avLst/>
            <a:gdLst/>
            <a:ahLst/>
            <a:cxnLst/>
            <a:rect l="l" t="t" r="r" b="b"/>
            <a:pathLst>
              <a:path w="7199903" h="4049945">
                <a:moveTo>
                  <a:pt x="0" y="0"/>
                </a:moveTo>
                <a:lnTo>
                  <a:pt x="7199903" y="0"/>
                </a:lnTo>
                <a:lnTo>
                  <a:pt x="7199903" y="4049945"/>
                </a:lnTo>
                <a:lnTo>
                  <a:pt x="0" y="404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875194" y="1822844"/>
            <a:ext cx="8384106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9"/>
              </a:lnSpc>
            </a:pPr>
            <a:r>
              <a:rPr lang="en-US" sz="6899" b="1" spc="-206">
                <a:solidFill>
                  <a:srgbClr val="FFE197"/>
                </a:solidFill>
                <a:latin typeface="Oswald Bold"/>
                <a:ea typeface="Oswald Bold"/>
                <a:cs typeface="Oswald Bold"/>
                <a:sym typeface="Oswald Bold"/>
              </a:rPr>
              <a:t>BEFORE SCHOOL STARTS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80130" y="3856830"/>
            <a:ext cx="638033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 b="1" spc="-6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Pup Camp - 6th grade orientation  and school tour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08706" y="5371023"/>
            <a:ext cx="63803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Math Camp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08706" y="6747628"/>
            <a:ext cx="638033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 b="1" spc="-6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Coyote Countdown- Pick up Schedule, pick up school supplies, buy spiritwear, walk the building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Office PowerPoint</Application>
  <PresentationFormat>Custom</PresentationFormat>
  <Paragraphs>180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Aileron Bold</vt:lpstr>
      <vt:lpstr>Checkin</vt:lpstr>
      <vt:lpstr>Canva Sans Bold</vt:lpstr>
      <vt:lpstr>Canva Sans</vt:lpstr>
      <vt:lpstr>Aileron</vt:lpstr>
      <vt:lpstr>Oswald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Liceria &amp; Co.</dc:title>
  <cp:lastModifiedBy>Thornton, Erica L (CRJH)</cp:lastModifiedBy>
  <cp:revision>2</cp:revision>
  <dcterms:created xsi:type="dcterms:W3CDTF">2006-08-16T00:00:00Z</dcterms:created>
  <dcterms:modified xsi:type="dcterms:W3CDTF">2025-01-27T21:19:53Z</dcterms:modified>
  <dc:identifier>DAGcHFfqfR8</dc:identifier>
</cp:coreProperties>
</file>